
<file path=[Content_Types].xml><?xml version="1.0" encoding="utf-8"?>
<Types xmlns="http://schemas.openxmlformats.org/package/2006/content-types">
  <Default Extension="svg" ContentType="image/svg+xml"/>
  <Default Extension="wmf" ContentType="image/x-wmf"/>
  <Default Extension="png" ContentType="image/png"/>
  <Default Extension="jpg" ContentType="image/jpe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7.xml" ContentType="application/vnd.openxmlformats-officedocument.presentationml.slideLayout+xml"/>
  <Override PartName="/ppt/slideLayouts/slideLayout30.xml" ContentType="application/vnd.openxmlformats-officedocument.presentationml.slideLayout+xml"/>
  <Override PartName="/ppt/slideLayouts/slideLayout13.xml" ContentType="application/vnd.openxmlformats-officedocument.presentationml.slideLayout+xml"/>
  <Override PartName="/ppt/slideLayouts/slideLayout9.xml" ContentType="application/vnd.openxmlformats-officedocument.presentationml.slideLayout+xml"/>
  <Override PartName="/ppt/slides/slide1.xml" ContentType="application/vnd.openxmlformats-officedocument.presentationml.slide+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Masters/slideMaster2.xml" ContentType="application/vnd.openxmlformats-officedocument.presentationml.slideMaster+xml"/>
  <Override PartName="/ppt/slideLayouts/slideLayout12.xml" ContentType="application/vnd.openxmlformats-officedocument.presentationml.slideLayout+xml"/>
  <Override PartName="/ppt/slideLayouts/slideLayout24.xml" ContentType="application/vnd.openxmlformats-officedocument.presentationml.slideLayout+xml"/>
  <Override PartName="/ppt/slideLayouts/slideLayout4.xml" ContentType="application/vnd.openxmlformats-officedocument.presentationml.slideLayout+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theme/theme2.xml" ContentType="application/vnd.openxmlformats-officedocument.theme+xml"/>
  <Override PartName="/ppt/slideLayouts/slideLayout15.xml" ContentType="application/vnd.openxmlformats-officedocument.presentationml.slideLayout+xml"/>
  <Override PartName="/docProps/custom.xml" ContentType="application/vnd.openxmlformats-officedocument.custom-properties+xml"/>
  <Override PartName="/ppt/slideLayouts/slideLayout11.xml" ContentType="application/vnd.openxmlformats-officedocument.presentationml.slideLayout+xml"/>
  <Override PartName="/ppt/tableStyles.xml" ContentType="application/vnd.openxmlformats-officedocument.presentationml.tableStyles+xml"/>
  <Override PartName="/ppt/theme/theme1.xml" ContentType="application/vnd.openxmlformats-officedocument.theme+xml"/>
  <Override PartName="/ppt/slideLayouts/slideLayout23.xml" ContentType="application/vnd.openxmlformats-officedocument.presentationml.slideLayout+xml"/>
  <Override PartName="/ppt/slideLayouts/slideLayout1.xml" ContentType="application/vnd.openxmlformats-officedocument.presentationml.slideLayout+xml"/>
  <Override PartName="/ppt/slides/slide2.xml" ContentType="application/vnd.openxmlformats-officedocument.presentationml.slide+xml"/>
  <Override PartName="/ppt/slideLayouts/slideLayout16.xml" ContentType="application/vnd.openxmlformats-officedocument.presentationml.slideLayout+xml"/>
  <Override PartName="/ppt/viewProps.xml" ContentType="application/vnd.openxmlformats-officedocument.presentationml.viewProps+xml"/>
  <Override PartName="/ppt/presProps.xml" ContentType="application/vnd.openxmlformats-officedocument.presentationml.presProps+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slideLayouts/slideLayout18.xml" ContentType="application/vnd.openxmlformats-officedocument.presentationml.slideLayout+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firstSlideNum="0" saveSubsetFonts="1" strictFirstAndLastChars="0">
  <p:sldMasterIdLst>
    <p:sldMasterId id="2147483648" r:id="rId1"/>
    <p:sldMasterId id="2147483661" r:id="rId2"/>
  </p:sldMasterIdLst>
  <p:sldIdLst>
    <p:sldId id="256" r:id="rId5"/>
    <p:sldId id="257" r:id="rId6"/>
  </p:sldIdLst>
  <p:sldSz cx="10691813" cy="7559675"/>
  <p:notesSz cx="10691813" cy="7559675"/>
  <p:defaultTextStyle>
    <a:defPPr>
      <a:defRPr lang="en-US"/>
    </a:defPPr>
    <a:lvl1pPr algn="l">
      <a:spcBef>
        <a:spcPts val="0"/>
      </a:spcBef>
      <a:spcAft>
        <a:spcPts val="0"/>
      </a:spcAft>
      <a:defRPr sz="1850">
        <a:solidFill>
          <a:schemeClr val="tx1"/>
        </a:solidFill>
        <a:latin typeface="Arial"/>
        <a:ea typeface="+mn-ea"/>
        <a:cs typeface="Arial"/>
      </a:defRPr>
    </a:lvl1pPr>
    <a:lvl2pPr marL="530824" algn="l">
      <a:spcBef>
        <a:spcPts val="0"/>
      </a:spcBef>
      <a:spcAft>
        <a:spcPts val="0"/>
      </a:spcAft>
      <a:defRPr sz="1850">
        <a:solidFill>
          <a:schemeClr val="tx1"/>
        </a:solidFill>
        <a:latin typeface="Arial"/>
        <a:ea typeface="+mn-ea"/>
        <a:cs typeface="Arial"/>
      </a:defRPr>
    </a:lvl2pPr>
    <a:lvl3pPr marL="1061676" algn="l">
      <a:spcBef>
        <a:spcPts val="0"/>
      </a:spcBef>
      <a:spcAft>
        <a:spcPts val="0"/>
      </a:spcAft>
      <a:defRPr sz="1850">
        <a:solidFill>
          <a:schemeClr val="tx1"/>
        </a:solidFill>
        <a:latin typeface="Arial"/>
        <a:ea typeface="+mn-ea"/>
        <a:cs typeface="Arial"/>
      </a:defRPr>
    </a:lvl3pPr>
    <a:lvl4pPr marL="1592515" algn="l">
      <a:spcBef>
        <a:spcPts val="0"/>
      </a:spcBef>
      <a:spcAft>
        <a:spcPts val="0"/>
      </a:spcAft>
      <a:defRPr sz="1850">
        <a:solidFill>
          <a:schemeClr val="tx1"/>
        </a:solidFill>
        <a:latin typeface="Arial"/>
        <a:ea typeface="+mn-ea"/>
        <a:cs typeface="Arial"/>
      </a:defRPr>
    </a:lvl4pPr>
    <a:lvl5pPr marL="2123352" algn="l">
      <a:spcBef>
        <a:spcPts val="0"/>
      </a:spcBef>
      <a:spcAft>
        <a:spcPts val="0"/>
      </a:spcAft>
      <a:defRPr sz="1850">
        <a:solidFill>
          <a:schemeClr val="tx1"/>
        </a:solidFill>
        <a:latin typeface="Arial"/>
        <a:ea typeface="+mn-ea"/>
        <a:cs typeface="Arial"/>
      </a:defRPr>
    </a:lvl5pPr>
    <a:lvl6pPr marL="2654189" algn="l" defTabSz="1061676">
      <a:defRPr sz="1850">
        <a:solidFill>
          <a:schemeClr val="tx1"/>
        </a:solidFill>
        <a:latin typeface="Arial"/>
        <a:ea typeface="+mn-ea"/>
        <a:cs typeface="Arial"/>
      </a:defRPr>
    </a:lvl6pPr>
    <a:lvl7pPr marL="3185026" algn="l" defTabSz="1061676">
      <a:defRPr sz="1850">
        <a:solidFill>
          <a:schemeClr val="tx1"/>
        </a:solidFill>
        <a:latin typeface="Arial"/>
        <a:ea typeface="+mn-ea"/>
        <a:cs typeface="Arial"/>
      </a:defRPr>
    </a:lvl7pPr>
    <a:lvl8pPr marL="3715863" algn="l" defTabSz="1061676">
      <a:defRPr sz="1850">
        <a:solidFill>
          <a:schemeClr val="tx1"/>
        </a:solidFill>
        <a:latin typeface="Arial"/>
        <a:ea typeface="+mn-ea"/>
        <a:cs typeface="Arial"/>
      </a:defRPr>
    </a:lvl8pPr>
    <a:lvl9pPr marL="4246702" algn="l" defTabSz="1061676">
      <a:defRPr sz="1850">
        <a:solidFill>
          <a:schemeClr val="tx1"/>
        </a:solidFill>
        <a:latin typeface="Arial"/>
        <a:ea typeface="+mn-ea"/>
        <a:cs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a:solidFill>
                <a:schemeClr val="lt1"/>
              </a:solidFill>
              <a:prstDash val="dashDot"/>
            </a:ln>
          </a:left>
          <a:right>
            <a:ln w="12700">
              <a:solidFill>
                <a:schemeClr val="lt1"/>
              </a:solidFill>
              <a:prstDash val="dashDot"/>
            </a:ln>
          </a:right>
          <a:top>
            <a:ln w="12700">
              <a:solidFill>
                <a:schemeClr val="lt1"/>
              </a:solidFill>
              <a:prstDash val="dashDot"/>
            </a:ln>
          </a:top>
          <a:bottom>
            <a:ln w="12700">
              <a:solidFill>
                <a:schemeClr val="lt1"/>
              </a:solidFill>
              <a:prstDash val="dashDot"/>
            </a:ln>
          </a:bottom>
          <a:insideH>
            <a:ln w="12700">
              <a:solidFill>
                <a:schemeClr val="lt1"/>
              </a:solidFill>
              <a:prstDash val="dashDot"/>
            </a:ln>
          </a:insideH>
          <a:insideV>
            <a:ln w="12700">
              <a:solidFill>
                <a:schemeClr val="lt1"/>
              </a:solidFill>
              <a:prstDash val="dashDot"/>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prstDash val="dashDot"/>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prstDash val="dashDot"/>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105" d="100"/>
          <a:sy n="105" d="100"/>
        </p:scale>
        <p:origin x="1152" y="102"/>
      </p:cViewPr>
      <p:guideLst>
        <p:guide pos="4762" orient="horz"/>
        <p:guide pos="3367"/>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theme" Target="theme/theme1.xml"/><Relationship Id="rId4" Type="http://schemas.openxmlformats.org/officeDocument/2006/relationships/theme" Target="theme/theme2.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presProps" Target="presProps.xml" /><Relationship Id="rId8" Type="http://schemas.openxmlformats.org/officeDocument/2006/relationships/tableStyles" Target="tableStyles.xml" /><Relationship Id="rId9" Type="http://schemas.openxmlformats.org/officeDocument/2006/relationships/viewProps" Target="viewProps.xml" /></Relationship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oleObject" Target="../embeddings/oleObject1.bin"/><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media2.sv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oleObject" Target="../embeddings/oleObject3.bin"/><Relationship Id="rId3" Type="http://schemas.openxmlformats.org/officeDocument/2006/relationships/image" Target="../media/image10.jpg"/></Relationships>
</file>

<file path=ppt/slideLayouts/_rels/slideLayout25.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oleObject" Target="../embeddings/oleObject4.bin"/><Relationship Id="rId3" Type="http://schemas.openxmlformats.org/officeDocument/2006/relationships/image" Target="../media/image10.jpg"/></Relationships>
</file>

<file path=ppt/slideLayouts/_rels/slideLayout28.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oleObject" Target="../embeddings/oleObject5.bin"/></Relationships>
</file>

<file path=ppt/slideLayouts/_rels/slideLayout29.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oleObject" Target="../embeddings/oleObject6.bin"/></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oleObject" Target="../embeddings/oleObject7.bin"/></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 userDrawn="1">
  <p:cSld name="Титульный слайд">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801886" y="1237197"/>
            <a:ext cx="9088041" cy="2631887"/>
          </a:xfrm>
        </p:spPr>
        <p:txBody>
          <a:bodyPr anchor="b"/>
          <a:lstStyle>
            <a:lvl1pPr algn="ctr">
              <a:defRPr sz="6600"/>
            </a:lvl1pPr>
          </a:lstStyle>
          <a:p>
            <a:pPr>
              <a:defRPr/>
            </a:pPr>
            <a:r>
              <a:rPr lang="ru-RU"/>
              <a:t>Образец заголовка</a:t>
            </a:r>
            <a:endParaRPr lang="en-US"/>
          </a:p>
        </p:txBody>
      </p:sp>
      <p:sp>
        <p:nvSpPr>
          <p:cNvPr id="3" name="Subtitle 2"/>
          <p:cNvSpPr>
            <a:spLocks noGrp="1"/>
          </p:cNvSpPr>
          <p:nvPr>
            <p:ph type="subTitle" idx="1"/>
          </p:nvPr>
        </p:nvSpPr>
        <p:spPr bwMode="auto">
          <a:xfrm>
            <a:off x="1336477" y="3970580"/>
            <a:ext cx="8018860" cy="1825171"/>
          </a:xfrm>
        </p:spPr>
        <p:txBody>
          <a:bodyPr/>
          <a:lstStyle>
            <a:lvl1pPr marL="0" indent="0" algn="ctr">
              <a:buNone/>
              <a:defRPr sz="2650"/>
            </a:lvl1pPr>
            <a:lvl2pPr marL="503972" indent="0" algn="ctr">
              <a:buNone/>
              <a:defRPr sz="2200"/>
            </a:lvl2pPr>
            <a:lvl3pPr marL="1007943" indent="0" algn="ctr">
              <a:buNone/>
              <a:defRPr sz="2000"/>
            </a:lvl3pPr>
            <a:lvl4pPr marL="1511915" indent="0" algn="ctr">
              <a:buNone/>
              <a:defRPr sz="1750"/>
            </a:lvl4pPr>
            <a:lvl5pPr marL="2015886" indent="0" algn="ctr">
              <a:buNone/>
              <a:defRPr sz="1750"/>
            </a:lvl5pPr>
            <a:lvl6pPr marL="2519858" indent="0" algn="ctr">
              <a:buNone/>
              <a:defRPr sz="1750"/>
            </a:lvl6pPr>
            <a:lvl7pPr marL="3023829" indent="0" algn="ctr">
              <a:buNone/>
              <a:defRPr sz="1750"/>
            </a:lvl7pPr>
            <a:lvl8pPr marL="3527801" indent="0" algn="ctr">
              <a:buNone/>
              <a:defRPr sz="1750"/>
            </a:lvl8pPr>
            <a:lvl9pPr marL="4031772" indent="0" algn="ctr">
              <a:buNone/>
              <a:defRPr sz="1750"/>
            </a:lvl9pPr>
          </a:lstStyle>
          <a:p>
            <a:pPr>
              <a:defRPr/>
            </a:pPr>
            <a:r>
              <a:rPr lang="ru-RU"/>
              <a:t>Образец подзаголовка</a:t>
            </a:r>
            <a:endParaRPr lang="en-US"/>
          </a:p>
        </p:txBody>
      </p:sp>
      <p:sp>
        <p:nvSpPr>
          <p:cNvPr id="4" name="Date Placeholder 3"/>
          <p:cNvSpPr>
            <a:spLocks noGrp="1"/>
          </p:cNvSpPr>
          <p:nvPr>
            <p:ph type="dt" sz="half" idx="10"/>
          </p:nvPr>
        </p:nvSpPr>
        <p:spPr bwMode="auto"/>
        <p:txBody>
          <a:bodyPr/>
          <a:lstStyle/>
          <a:p>
            <a:pPr>
              <a:defRPr/>
            </a:pPr>
            <a:endParaRPr lang="ru-RU"/>
          </a:p>
        </p:txBody>
      </p:sp>
      <p:sp>
        <p:nvSpPr>
          <p:cNvPr id="5" name="Footer Placeholder 4"/>
          <p:cNvSpPr>
            <a:spLocks noGrp="1"/>
          </p:cNvSpPr>
          <p:nvPr>
            <p:ph type="ftr" sz="quarter" idx="11"/>
          </p:nvPr>
        </p:nvSpPr>
        <p:spPr bwMode="auto"/>
        <p:txBody>
          <a:bodyPr/>
          <a:lstStyle/>
          <a:p>
            <a:pPr>
              <a:defRPr/>
            </a:pPr>
            <a:endParaRPr lang="ru-RU"/>
          </a:p>
        </p:txBody>
      </p:sp>
      <p:sp>
        <p:nvSpPr>
          <p:cNvPr id="6" name="Slide Number Placeholder 5"/>
          <p:cNvSpPr>
            <a:spLocks noGrp="1"/>
          </p:cNvSpPr>
          <p:nvPr>
            <p:ph type="sldNum" sz="quarter" idx="12"/>
          </p:nvPr>
        </p:nvSpPr>
        <p:spPr bwMode="auto"/>
        <p:txBody>
          <a:bodyPr/>
          <a:lstStyle/>
          <a:p>
            <a:pPr>
              <a:defRPr/>
            </a:pPr>
            <a:fld id="{7C843749-CA84-40A0-825F-312DDC770EEF}" type="slidenum">
              <a:rPr lang="ru-RU"/>
              <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x" userDrawn="1">
  <p:cSld name="Заголовок и вертикальный текст">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ru-RU"/>
              <a:t>Образец заголовка</a:t>
            </a:r>
            <a:endParaRPr lang="en-US"/>
          </a:p>
        </p:txBody>
      </p:sp>
      <p:sp>
        <p:nvSpPr>
          <p:cNvPr id="3" name="Vertical Text Placeholder 2"/>
          <p:cNvSpPr>
            <a:spLocks noGrp="1"/>
          </p:cNvSpPr>
          <p:nvPr>
            <p:ph type="body" orient="vert" idx="1"/>
          </p:nvPr>
        </p:nvSpPr>
        <p:spPr bwMode="auto"/>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4" name="Date Placeholder 3"/>
          <p:cNvSpPr>
            <a:spLocks noGrp="1"/>
          </p:cNvSpPr>
          <p:nvPr>
            <p:ph type="dt" sz="half" idx="10"/>
          </p:nvPr>
        </p:nvSpPr>
        <p:spPr bwMode="auto"/>
        <p:txBody>
          <a:bodyPr/>
          <a:lstStyle/>
          <a:p>
            <a:pPr>
              <a:defRPr/>
            </a:pPr>
            <a:endParaRPr lang="ru-RU"/>
          </a:p>
        </p:txBody>
      </p:sp>
      <p:sp>
        <p:nvSpPr>
          <p:cNvPr id="5" name="Footer Placeholder 4"/>
          <p:cNvSpPr>
            <a:spLocks noGrp="1"/>
          </p:cNvSpPr>
          <p:nvPr>
            <p:ph type="ftr" sz="quarter" idx="11"/>
          </p:nvPr>
        </p:nvSpPr>
        <p:spPr bwMode="auto"/>
        <p:txBody>
          <a:bodyPr/>
          <a:lstStyle/>
          <a:p>
            <a:pPr>
              <a:defRPr/>
            </a:pPr>
            <a:endParaRPr lang="ru-RU"/>
          </a:p>
        </p:txBody>
      </p:sp>
      <p:sp>
        <p:nvSpPr>
          <p:cNvPr id="6" name="Slide Number Placeholder 5"/>
          <p:cNvSpPr>
            <a:spLocks noGrp="1"/>
          </p:cNvSpPr>
          <p:nvPr>
            <p:ph type="sldNum" sz="quarter" idx="12"/>
          </p:nvPr>
        </p:nvSpPr>
        <p:spPr bwMode="auto"/>
        <p:txBody>
          <a:bodyPr/>
          <a:lstStyle/>
          <a:p>
            <a:pPr>
              <a:defRPr/>
            </a:pPr>
            <a:fld id="{C4CDCA5D-965D-4E74-9506-1D01B77CFC10}" type="slidenum">
              <a:rPr lang="ru-RU"/>
              <a:t/>
            </a:fld>
            <a:r>
              <a:rPr lang="ru-RU"/>
              <a:t> </a:t>
            </a: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itleAndTx" userDrawn="1">
  <p:cSld name="Вертикальный заголовок и текст">
    <p:spTree>
      <p:nvGrpSpPr>
        <p:cNvPr id="1" name=""/>
        <p:cNvGrpSpPr/>
        <p:nvPr/>
      </p:nvGrpSpPr>
      <p:grpSpPr bwMode="auto">
        <a:xfrm>
          <a:off x="0" y="0"/>
          <a:ext cx="0" cy="0"/>
          <a:chOff x="0" y="0"/>
          <a:chExt cx="0" cy="0"/>
        </a:xfrm>
      </p:grpSpPr>
      <p:sp>
        <p:nvSpPr>
          <p:cNvPr id="2" name="Vertical Title 1"/>
          <p:cNvSpPr>
            <a:spLocks noGrp="1"/>
          </p:cNvSpPr>
          <p:nvPr>
            <p:ph type="title" orient="vert"/>
          </p:nvPr>
        </p:nvSpPr>
        <p:spPr bwMode="auto">
          <a:xfrm>
            <a:off x="7651329" y="402483"/>
            <a:ext cx="2305422" cy="6406475"/>
          </a:xfrm>
        </p:spPr>
        <p:txBody>
          <a:bodyPr vert="eaVert"/>
          <a:lstStyle/>
          <a:p>
            <a:pPr>
              <a:defRPr/>
            </a:pPr>
            <a:r>
              <a:rPr lang="ru-RU"/>
              <a:t>Образец заголовка</a:t>
            </a:r>
            <a:endParaRPr lang="en-US"/>
          </a:p>
        </p:txBody>
      </p:sp>
      <p:sp>
        <p:nvSpPr>
          <p:cNvPr id="3" name="Vertical Text Placeholder 2"/>
          <p:cNvSpPr>
            <a:spLocks noGrp="1"/>
          </p:cNvSpPr>
          <p:nvPr>
            <p:ph type="body" orient="vert" idx="1"/>
          </p:nvPr>
        </p:nvSpPr>
        <p:spPr bwMode="auto">
          <a:xfrm>
            <a:off x="735063" y="402483"/>
            <a:ext cx="6782619" cy="6406475"/>
          </a:xfrm>
        </p:spPr>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4" name="Date Placeholder 3"/>
          <p:cNvSpPr>
            <a:spLocks noGrp="1"/>
          </p:cNvSpPr>
          <p:nvPr>
            <p:ph type="dt" sz="half" idx="10"/>
          </p:nvPr>
        </p:nvSpPr>
        <p:spPr bwMode="auto"/>
        <p:txBody>
          <a:bodyPr/>
          <a:lstStyle/>
          <a:p>
            <a:pPr>
              <a:defRPr/>
            </a:pPr>
            <a:endParaRPr lang="ru-RU"/>
          </a:p>
        </p:txBody>
      </p:sp>
      <p:sp>
        <p:nvSpPr>
          <p:cNvPr id="5" name="Footer Placeholder 4"/>
          <p:cNvSpPr>
            <a:spLocks noGrp="1"/>
          </p:cNvSpPr>
          <p:nvPr>
            <p:ph type="ftr" sz="quarter" idx="11"/>
          </p:nvPr>
        </p:nvSpPr>
        <p:spPr bwMode="auto"/>
        <p:txBody>
          <a:bodyPr/>
          <a:lstStyle/>
          <a:p>
            <a:pPr>
              <a:defRPr/>
            </a:pPr>
            <a:endParaRPr lang="ru-RU"/>
          </a:p>
        </p:txBody>
      </p:sp>
      <p:sp>
        <p:nvSpPr>
          <p:cNvPr id="6" name="Slide Number Placeholder 5"/>
          <p:cNvSpPr>
            <a:spLocks noGrp="1"/>
          </p:cNvSpPr>
          <p:nvPr>
            <p:ph type="sldNum" sz="quarter" idx="12"/>
          </p:nvPr>
        </p:nvSpPr>
        <p:spPr bwMode="auto"/>
        <p:txBody>
          <a:bodyPr/>
          <a:lstStyle/>
          <a:p>
            <a:pPr>
              <a:defRPr/>
            </a:pPr>
            <a:fld id="{249761D8-09AE-448D-8EB9-02CDA6793271}" type="slidenum">
              <a:rPr lang="ru-RU"/>
              <a:t/>
            </a:fld>
            <a:r>
              <a:rPr lang="ru-RU"/>
              <a:t> </a:t>
            </a:r>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1_Заголовок и объект">
    <p:spTree>
      <p:nvGrpSpPr>
        <p:cNvPr id="1" name=""/>
        <p:cNvGrpSpPr/>
        <p:nvPr/>
      </p:nvGrpSpPr>
      <p:grpSpPr bwMode="auto">
        <a:xfrm>
          <a:off x="0" y="0"/>
          <a:ext cx="0" cy="0"/>
          <a:chOff x="0" y="0"/>
          <a:chExt cx="0" cy="0"/>
        </a:xfrm>
      </p:grpSpPr>
      <p:sp>
        <p:nvSpPr>
          <p:cNvPr id="6" name="Номер слайда 5"/>
          <p:cNvSpPr>
            <a:spLocks noGrp="1"/>
          </p:cNvSpPr>
          <p:nvPr>
            <p:ph type="sldNum" sz="quarter" idx="12"/>
          </p:nvPr>
        </p:nvSpPr>
        <p:spPr bwMode="auto">
          <a:xfrm>
            <a:off x="7472465" y="7006699"/>
            <a:ext cx="2857280" cy="402482"/>
          </a:xfrm>
        </p:spPr>
        <p:txBody>
          <a:bodyPr/>
          <a:lstStyle/>
          <a:p>
            <a:pPr>
              <a:defRPr/>
            </a:pPr>
            <a:fld id="{A019386E-7EA0-4753-8DBC-2BD68DB44575}" type="slidenum">
              <a:rPr lang="ru-RU" sz="1600">
                <a:latin typeface="Franklin Gothic Demi"/>
              </a:rPr>
              <a:t/>
            </a:fld>
            <a:r>
              <a:rPr lang="ru-RU"/>
              <a:t> </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 userDrawn="1">
  <p:cSld name="Титульный слайд">
    <p:spTree>
      <p:nvGrpSpPr>
        <p:cNvPr id="1" name=""/>
        <p:cNvGrpSpPr/>
        <p:nvPr/>
      </p:nvGrpSpPr>
      <p:grpSpPr bwMode="auto">
        <a:xfrm>
          <a:off x="0" y="0"/>
          <a:ext cx="0" cy="0"/>
          <a:chOff x="0" y="0"/>
          <a:chExt cx="0" cy="0"/>
        </a:xfrm>
      </p:grpSpPr>
      <p:graphicFrame>
        <p:nvGraphicFramePr>
          <p:cNvPr id="0" name=""/>
          <p:cNvGraphicFramePr>
            <a:graphicFrameLocks xmlns:a="http://schemas.openxmlformats.org/drawingml/2006/main" noChangeAspect="1"/>
          </p:cNvGraphicFramePr>
          <p:nvPr>
            <p:extLst>
              <p:ext uri="{D42A27DB-BD31-4B8C-83A1-F6EECF244321}">
                <p14:modId xmlns:p14="http://schemas.microsoft.com/office/powerpoint/2010/main" val="2157879785"/>
              </p:ext>
            </p:extLst>
          </p:nvPr>
        </p:nvGraphicFramePr>
        <p:xfrm>
          <a:off x="0" y="0"/>
          <a:ext cx="189403" cy="178547"/>
        </p:xfrm>
        <a:graphic>
          <a:graphicData uri="http://schemas.openxmlformats.org/presentationml/2006/ole">
            <p:oleObj name="oleObj" r:id="rId2" imgW="0" imgH="0" progId="TCLayout.ActiveDocument.1">
              <p:embed/>
              <p:pic>
                <p:nvPicPr>
                  <p:cNvPr id="2027527" name=""/>
                  <p:cNvPicPr/>
                  <p:nvPr/>
                </p:nvPicPr>
                <p:blipFill>
                  <a:blip/>
                  <a:stretch/>
                </p:blipFill>
                <p:spPr bwMode="auto">
                  <a:xfrm>
                    <a:off x="0" y="0"/>
                    <a:ext cx="189403" cy="178547"/>
                  </a:xfrm>
                  <a:prstGeom prst="rect">
                    <a:avLst/>
                  </a:prstGeom>
                </p:spPr>
              </p:pic>
            </p:oleObj>
          </a:graphicData>
        </a:graphic>
      </p:graphicFrame>
      <p:pic>
        <p:nvPicPr>
          <p:cNvPr id="5" name="Picture 6" descr="H:\Invest\LOGO\Слайды\ОТКРЫТЫЕ ИСТОЧНИКИ (РАЗНОЕ)\НЛЭ\сайт НЛЭ\НЛЭ_15.jpg"/>
          <p:cNvPicPr>
            <a:picLocks noChangeAspect="1" noChangeArrowheads="1"/>
          </p:cNvPicPr>
          <p:nvPr/>
        </p:nvPicPr>
        <p:blipFill>
          <a:blip r:embed="rId3"/>
          <a:stretch/>
        </p:blipFill>
        <p:spPr bwMode="auto">
          <a:xfrm>
            <a:off x="2695234" y="4926116"/>
            <a:ext cx="2642174" cy="2633566"/>
          </a:xfrm>
          <a:prstGeom prst="rect">
            <a:avLst/>
          </a:prstGeom>
          <a:noFill/>
          <a:ln w="9525">
            <a:noFill/>
            <a:miter lim="800000"/>
            <a:headEnd/>
            <a:tailEnd/>
          </a:ln>
        </p:spPr>
      </p:pic>
      <p:pic>
        <p:nvPicPr>
          <p:cNvPr id="6" name="Picture 12" descr="Работа двухконсольного козлового крана RMG на ж/д фронте"/>
          <p:cNvPicPr>
            <a:picLocks noChangeAspect="1" noChangeArrowheads="1"/>
          </p:cNvPicPr>
          <p:nvPr/>
        </p:nvPicPr>
        <p:blipFill>
          <a:blip r:embed="rId4"/>
          <a:stretch/>
        </p:blipFill>
        <p:spPr bwMode="auto">
          <a:xfrm>
            <a:off x="8034486" y="4926116"/>
            <a:ext cx="2591036" cy="2633566"/>
          </a:xfrm>
          <a:prstGeom prst="rect">
            <a:avLst/>
          </a:prstGeom>
          <a:noFill/>
          <a:ln w="9525">
            <a:noFill/>
            <a:miter lim="800000"/>
            <a:headEnd/>
            <a:tailEnd/>
          </a:ln>
        </p:spPr>
      </p:pic>
      <p:pic>
        <p:nvPicPr>
          <p:cNvPr id="7" name="Picture 5" descr="H:\Invest\LOGO\Слайды\ОТКРЫТЫЕ ИСТОЧНИКИ (РАЗНОЕ)\НЛЭ\сайт НЛЭ\049.jpg"/>
          <p:cNvPicPr>
            <a:picLocks noChangeAspect="1" noChangeArrowheads="1"/>
          </p:cNvPicPr>
          <p:nvPr/>
        </p:nvPicPr>
        <p:blipFill>
          <a:blip r:embed="rId5"/>
          <a:stretch/>
        </p:blipFill>
        <p:spPr bwMode="auto">
          <a:xfrm>
            <a:off x="70108" y="4926116"/>
            <a:ext cx="2570201" cy="2633566"/>
          </a:xfrm>
          <a:prstGeom prst="rect">
            <a:avLst/>
          </a:prstGeom>
          <a:noFill/>
          <a:ln w="9525">
            <a:noFill/>
            <a:miter lim="800000"/>
            <a:headEnd/>
            <a:tailEnd/>
          </a:ln>
        </p:spPr>
      </p:pic>
      <p:pic>
        <p:nvPicPr>
          <p:cNvPr id="8" name="Picture 2" descr="H:\Invest\LOGO\Слайды\ОТКРЫТЫЕ ИСТОЧНИКИ (РАЗНОЕ)\НЛЭ\сайт НЛЭ\грузы_6.jpg"/>
          <p:cNvPicPr>
            <a:picLocks noChangeAspect="1" noChangeArrowheads="1"/>
          </p:cNvPicPr>
          <p:nvPr/>
        </p:nvPicPr>
        <p:blipFill>
          <a:blip r:embed="rId6"/>
          <a:stretch/>
        </p:blipFill>
        <p:spPr bwMode="auto">
          <a:xfrm>
            <a:off x="5394231" y="4926116"/>
            <a:ext cx="2583461" cy="2633566"/>
          </a:xfrm>
          <a:prstGeom prst="rect">
            <a:avLst/>
          </a:prstGeom>
          <a:noFill/>
          <a:ln w="9525">
            <a:noFill/>
            <a:miter lim="800000"/>
            <a:headEnd/>
            <a:tailEnd/>
          </a:ln>
        </p:spPr>
      </p:pic>
      <p:sp>
        <p:nvSpPr>
          <p:cNvPr id="15" name="doc id"/>
          <p:cNvSpPr txBox="1">
            <a:spLocks noChangeArrowheads="1"/>
          </p:cNvSpPr>
          <p:nvPr/>
        </p:nvSpPr>
        <p:spPr bwMode="auto">
          <a:xfrm>
            <a:off x="10072467" y="41069"/>
            <a:ext cx="352290" cy="137481"/>
          </a:xfrm>
          <a:prstGeom prst="rect">
            <a:avLst/>
          </a:prstGeom>
          <a:noFill/>
          <a:ln>
            <a:noFill/>
          </a:ln>
          <a:effectLst/>
        </p:spPr>
        <p:txBody>
          <a:bodyPr wrap="none" lIns="36000" tIns="36000" rIns="36000" bIns="36000"/>
          <a:lstStyle/>
          <a:p>
            <a:pPr algn="r">
              <a:defRPr/>
            </a:pPr>
            <a:endParaRPr lang="ru-RU" sz="700">
              <a:solidFill>
                <a:srgbClr val="000000"/>
              </a:solidFill>
              <a:latin typeface="Arial"/>
              <a:cs typeface="+mn-cs"/>
            </a:endParaRPr>
          </a:p>
        </p:txBody>
      </p:sp>
      <p:sp>
        <p:nvSpPr>
          <p:cNvPr id="17" name="Line 6"/>
          <p:cNvSpPr>
            <a:spLocks noChangeShapeType="1"/>
          </p:cNvSpPr>
          <p:nvPr/>
        </p:nvSpPr>
        <p:spPr bwMode="auto">
          <a:xfrm>
            <a:off x="1714100" y="712430"/>
            <a:ext cx="8977713" cy="1785"/>
          </a:xfrm>
          <a:prstGeom prst="line">
            <a:avLst/>
          </a:prstGeom>
          <a:noFill/>
          <a:ln w="144000">
            <a:solidFill>
              <a:schemeClr val="hlink"/>
            </a:solidFill>
            <a:round/>
            <a:headEnd/>
            <a:tailEnd/>
          </a:ln>
        </p:spPr>
        <p:txBody>
          <a:bodyPr lIns="102623" tIns="51314" rIns="102623" bIns="51314"/>
          <a:lstStyle/>
          <a:p>
            <a:pPr>
              <a:defRPr/>
            </a:pPr>
            <a:endParaRPr lang="ru-RU" sz="1350">
              <a:solidFill>
                <a:srgbClr val="000000"/>
              </a:solidFill>
              <a:latin typeface="Arial"/>
              <a:cs typeface="+mn-cs"/>
            </a:endParaRPr>
          </a:p>
        </p:txBody>
      </p:sp>
      <p:grpSp>
        <p:nvGrpSpPr>
          <p:cNvPr id="18" name="Group 1239"/>
          <p:cNvGrpSpPr/>
          <p:nvPr/>
        </p:nvGrpSpPr>
        <p:grpSpPr bwMode="auto">
          <a:xfrm>
            <a:off x="1714128" y="469605"/>
            <a:ext cx="8890588" cy="101771"/>
            <a:chOff x="912" y="263"/>
            <a:chExt cx="4694" cy="57"/>
          </a:xfrm>
        </p:grpSpPr>
        <p:sp>
          <p:nvSpPr>
            <p:cNvPr id="19" name="WordArt 1240"/>
            <p:cNvSpPr>
              <a:spLocks noChangeArrowheads="1" noChangeShapeType="1" noTextEdit="1"/>
            </p:cNvSpPr>
            <p:nvPr userDrawn="1"/>
          </p:nvSpPr>
          <p:spPr bwMode="auto">
            <a:xfrm>
              <a:off x="5142" y="272"/>
              <a:ext cx="464" cy="48"/>
            </a:xfrm>
            <a:prstGeom prst="rect">
              <a:avLst/>
            </a:prstGeom>
            <a:grpFill/>
          </p:spPr>
          <p:txBody>
            <a:bodyPr wrap="none" fromWordArt="1">
              <a:prstTxWarp prst="textPlain">
                <a:avLst>
                  <a:gd name="adj" fmla="val 50000"/>
                </a:avLst>
              </a:prstTxWarp>
            </a:bodyPr>
            <a:lstStyle/>
            <a:p>
              <a:pPr algn="ctr">
                <a:defRPr/>
              </a:pPr>
              <a:r>
                <a:rPr lang="en-US" sz="3050">
                  <a:ln w="9525">
                    <a:noFill/>
                    <a:round/>
                    <a:headEnd/>
                    <a:tailEnd/>
                  </a:ln>
                  <a:solidFill>
                    <a:srgbClr val="002960"/>
                  </a:solidFill>
                  <a:latin typeface="Arial"/>
                  <a:cs typeface="Arial"/>
                </a:rPr>
                <a:t>WWW.NMTP.RU</a:t>
              </a:r>
              <a:endParaRPr lang="ru-RU" sz="3050">
                <a:ln w="9525">
                  <a:noFill/>
                  <a:round/>
                  <a:headEnd/>
                  <a:tailEnd/>
                </a:ln>
                <a:solidFill>
                  <a:srgbClr val="002960"/>
                </a:solidFill>
                <a:latin typeface="Arial"/>
                <a:cs typeface="Arial"/>
              </a:endParaRPr>
            </a:p>
          </p:txBody>
        </p:sp>
        <p:sp>
          <p:nvSpPr>
            <p:cNvPr id="20" name="WordArt 1241"/>
            <p:cNvSpPr>
              <a:spLocks noChangeArrowheads="1" noChangeShapeType="1" noTextEdit="1"/>
            </p:cNvSpPr>
            <p:nvPr userDrawn="1"/>
          </p:nvSpPr>
          <p:spPr bwMode="auto">
            <a:xfrm>
              <a:off x="912" y="263"/>
              <a:ext cx="1502" cy="57"/>
            </a:xfrm>
            <a:prstGeom prst="rect">
              <a:avLst/>
            </a:prstGeom>
            <a:grpFill/>
          </p:spPr>
          <p:txBody>
            <a:bodyPr wrap="none" fromWordArt="1">
              <a:prstTxWarp prst="textPlain">
                <a:avLst>
                  <a:gd name="adj" fmla="val 50000"/>
                </a:avLst>
              </a:prstTxWarp>
            </a:bodyPr>
            <a:lstStyle/>
            <a:p>
              <a:pPr algn="ctr">
                <a:defRPr/>
              </a:pPr>
              <a:r>
                <a:rPr lang="ru-RU" sz="3050">
                  <a:ln w="9525">
                    <a:noFill/>
                    <a:round/>
                    <a:headEnd/>
                    <a:tailEnd/>
                  </a:ln>
                  <a:solidFill>
                    <a:srgbClr val="002960"/>
                  </a:solidFill>
                  <a:latin typeface="Arial"/>
                  <a:cs typeface="Arial"/>
                </a:rPr>
                <a:t>НОВОРОССИЙСКИЙ МОРСКОЙ ТОРГОВЫЙ ПОРТ</a:t>
              </a:r>
              <a:endParaRPr/>
            </a:p>
          </p:txBody>
        </p:sp>
        <p:sp>
          <p:nvSpPr>
            <p:cNvPr id="21" name="WordArt 1242"/>
            <p:cNvSpPr>
              <a:spLocks noChangeArrowheads="1" noChangeShapeType="1" noTextEdit="1"/>
            </p:cNvSpPr>
            <p:nvPr userDrawn="1"/>
          </p:nvSpPr>
          <p:spPr bwMode="auto">
            <a:xfrm>
              <a:off x="2465" y="269"/>
              <a:ext cx="447" cy="51"/>
            </a:xfrm>
            <a:prstGeom prst="rect">
              <a:avLst/>
            </a:prstGeom>
            <a:grpFill/>
          </p:spPr>
          <p:txBody>
            <a:bodyPr wrap="none" fromWordArt="1">
              <a:prstTxWarp prst="textPlain">
                <a:avLst>
                  <a:gd name="adj" fmla="val 50000"/>
                </a:avLst>
              </a:prstTxWarp>
            </a:bodyPr>
            <a:lstStyle/>
            <a:p>
              <a:pPr algn="ctr">
                <a:defRPr/>
              </a:pPr>
              <a:r>
                <a:rPr lang="ru-RU" sz="3050">
                  <a:ln w="9525">
                    <a:noFill/>
                    <a:round/>
                    <a:headEnd/>
                    <a:tailEnd/>
                  </a:ln>
                  <a:solidFill>
                    <a:srgbClr val="ED1C24"/>
                  </a:solidFill>
                  <a:latin typeface="Arial"/>
                  <a:cs typeface="Arial"/>
                </a:rPr>
                <a:t>НМТП </a:t>
              </a:r>
              <a:r>
                <a:rPr lang="en-US" sz="3050">
                  <a:ln w="9525">
                    <a:noFill/>
                    <a:round/>
                    <a:headEnd/>
                    <a:tailEnd/>
                  </a:ln>
                  <a:solidFill>
                    <a:srgbClr val="ED1C24"/>
                  </a:solidFill>
                  <a:latin typeface="Arial"/>
                  <a:cs typeface="Arial"/>
                </a:rPr>
                <a:t>I NCSP</a:t>
              </a:r>
              <a:endParaRPr lang="ru-RU" sz="3050">
                <a:ln w="9525">
                  <a:noFill/>
                  <a:round/>
                  <a:headEnd/>
                  <a:tailEnd/>
                </a:ln>
                <a:solidFill>
                  <a:srgbClr val="ED1C24"/>
                </a:solidFill>
                <a:latin typeface="Arial"/>
                <a:cs typeface="Arial"/>
              </a:endParaRPr>
            </a:p>
          </p:txBody>
        </p:sp>
      </p:grpSp>
      <p:sp>
        <p:nvSpPr>
          <p:cNvPr id="13314" name="Rectangle 1026"/>
          <p:cNvSpPr>
            <a:spLocks noChangeArrowheads="1" noGrp="1"/>
          </p:cNvSpPr>
          <p:nvPr>
            <p:ph type="ctrTitle"/>
          </p:nvPr>
        </p:nvSpPr>
        <p:spPr bwMode="auto">
          <a:xfrm>
            <a:off x="1704656" y="1239141"/>
            <a:ext cx="7920843" cy="363465"/>
          </a:xfrm>
        </p:spPr>
        <p:txBody>
          <a:bodyPr anchor="t"/>
          <a:lstStyle>
            <a:lvl1pPr>
              <a:defRPr sz="2350" b="0">
                <a:solidFill>
                  <a:schemeClr val="folHlink"/>
                </a:solidFill>
              </a:defRPr>
            </a:lvl1pPr>
          </a:lstStyle>
          <a:p>
            <a:pPr lvl="0">
              <a:defRPr/>
            </a:pPr>
            <a:r>
              <a:rPr lang="ru-RU"/>
              <a:t>Click to edit Master title</a:t>
            </a:r>
            <a:endParaRPr/>
          </a:p>
        </p:txBody>
      </p:sp>
      <p:sp>
        <p:nvSpPr>
          <p:cNvPr id="13315" name="Rectangle 1027"/>
          <p:cNvSpPr>
            <a:spLocks noChangeArrowheads="1" noGrp="1"/>
          </p:cNvSpPr>
          <p:nvPr>
            <p:ph type="subTitle" idx="1"/>
          </p:nvPr>
        </p:nvSpPr>
        <p:spPr bwMode="auto">
          <a:xfrm>
            <a:off x="1704656" y="3003185"/>
            <a:ext cx="7920843" cy="190387"/>
          </a:xfrm>
        </p:spPr>
        <p:txBody>
          <a:bodyPr>
            <a:spAutoFit/>
          </a:bodyPr>
          <a:lstStyle>
            <a:lvl1pPr>
              <a:defRPr sz="1250">
                <a:solidFill>
                  <a:schemeClr val="folHlink"/>
                </a:solidFill>
              </a:defRPr>
            </a:lvl1pPr>
          </a:lstStyle>
          <a:p>
            <a:pPr lvl="0">
              <a:defRPr/>
            </a:pPr>
            <a:r>
              <a:rPr lang="ru-RU"/>
              <a:t>Click to edit Master subtitle style</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Заголовок и объект">
    <p:spTree>
      <p:nvGrpSpPr>
        <p:cNvPr id="1" name=""/>
        <p:cNvGrpSpPr/>
        <p:nvPr/>
      </p:nvGrpSpPr>
      <p:grpSpPr bwMode="auto">
        <a:xfrm>
          <a:off x="0" y="0"/>
          <a:ext cx="0" cy="0"/>
          <a:chOff x="0" y="0"/>
          <a:chExt cx="0" cy="0"/>
        </a:xfrm>
      </p:grpSpPr>
      <p:sp>
        <p:nvSpPr>
          <p:cNvPr id="4" name="Rectangle 280"/>
          <p:cNvSpPr>
            <a:spLocks noChangeArrowheads="1" noGrp="1"/>
          </p:cNvSpPr>
          <p:nvPr>
            <p:ph type="sldNum" sz="quarter" idx="10"/>
          </p:nvPr>
        </p:nvSpPr>
        <p:spPr bwMode="auto">
          <a:xfrm>
            <a:off x="9985749" y="7238292"/>
            <a:ext cx="442796" cy="247939"/>
          </a:xfrm>
          <a:ln/>
        </p:spPr>
        <p:txBody>
          <a:bodyPr/>
          <a:lstStyle>
            <a:lvl1pPr algn="r">
              <a:defRPr sz="1600">
                <a:solidFill>
                  <a:schemeClr val="bg1"/>
                </a:solidFill>
                <a:latin typeface="Franklin Gothic Demi"/>
              </a:defRPr>
            </a:lvl1pPr>
          </a:lstStyle>
          <a:p>
            <a:pPr>
              <a:defRPr/>
            </a:pPr>
            <a:fld id="{A019386E-7EA0-4753-8DBC-2BD68DB44575}" type="slidenum">
              <a:rPr lang="ru-RU"/>
              <a:t/>
            </a:fld>
            <a:r>
              <a:rPr lang="ru-RU"/>
              <a:t> </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secHead" userDrawn="1">
  <p:cSld name="Заголовок раздела">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844740" y="4858267"/>
            <a:ext cx="9087566" cy="519237"/>
          </a:xfrm>
        </p:spPr>
        <p:txBody>
          <a:bodyPr anchor="t"/>
          <a:lstStyle>
            <a:lvl1pPr algn="l">
              <a:defRPr sz="3350" b="1" cap="all"/>
            </a:lvl1pPr>
          </a:lstStyle>
          <a:p>
            <a:pPr>
              <a:defRPr/>
            </a:pPr>
            <a:r>
              <a:rPr lang="ru-RU"/>
              <a:t>Образец заголовка</a:t>
            </a:r>
            <a:endParaRPr/>
          </a:p>
        </p:txBody>
      </p:sp>
      <p:sp>
        <p:nvSpPr>
          <p:cNvPr id="3" name="Текст 2"/>
          <p:cNvSpPr>
            <a:spLocks noGrp="1"/>
          </p:cNvSpPr>
          <p:nvPr>
            <p:ph type="body" idx="1"/>
          </p:nvPr>
        </p:nvSpPr>
        <p:spPr bwMode="auto">
          <a:xfrm>
            <a:off x="844740" y="3204919"/>
            <a:ext cx="9087566" cy="1653344"/>
          </a:xfrm>
        </p:spPr>
        <p:txBody>
          <a:bodyPr anchor="b"/>
          <a:lstStyle>
            <a:lvl1pPr marL="0" indent="0">
              <a:buNone/>
              <a:defRPr sz="1700"/>
            </a:lvl1pPr>
            <a:lvl2pPr marL="384801" indent="0">
              <a:buNone/>
              <a:defRPr sz="1600"/>
            </a:lvl2pPr>
            <a:lvl3pPr marL="769602" indent="0">
              <a:buNone/>
              <a:defRPr sz="1350"/>
            </a:lvl3pPr>
            <a:lvl4pPr marL="1154406" indent="0">
              <a:buNone/>
              <a:defRPr sz="1250"/>
            </a:lvl4pPr>
            <a:lvl5pPr marL="1539209" indent="0">
              <a:buNone/>
              <a:defRPr sz="1250"/>
            </a:lvl5pPr>
            <a:lvl6pPr marL="1924012" indent="0">
              <a:buNone/>
              <a:defRPr sz="1250"/>
            </a:lvl6pPr>
            <a:lvl7pPr marL="2308813" indent="0">
              <a:buNone/>
              <a:defRPr sz="1250"/>
            </a:lvl7pPr>
            <a:lvl8pPr marL="2693614" indent="0">
              <a:buNone/>
              <a:defRPr sz="1250"/>
            </a:lvl8pPr>
            <a:lvl9pPr marL="3078415" indent="0">
              <a:buNone/>
              <a:defRPr sz="1250"/>
            </a:lvl9pPr>
          </a:lstStyle>
          <a:p>
            <a:pPr lvl="0">
              <a:defRPr/>
            </a:pPr>
            <a:r>
              <a:rPr lang="ru-RU"/>
              <a:t>Образец текста</a:t>
            </a:r>
            <a:endParaRPr/>
          </a:p>
        </p:txBody>
      </p:sp>
      <p:sp>
        <p:nvSpPr>
          <p:cNvPr id="4" name="Rectangle 280"/>
          <p:cNvSpPr>
            <a:spLocks noChangeArrowheads="1" noGrp="1"/>
          </p:cNvSpPr>
          <p:nvPr>
            <p:ph type="sldNum" sz="quarter" idx="10"/>
          </p:nvPr>
        </p:nvSpPr>
        <p:spPr bwMode="auto">
          <a:ln/>
        </p:spPr>
        <p:txBody>
          <a:bodyPr/>
          <a:lstStyle>
            <a:lvl1pPr>
              <a:defRPr/>
            </a:lvl1pPr>
          </a:lstStyle>
          <a:p>
            <a:pPr>
              <a:defRPr/>
            </a:pPr>
            <a:fld id="{9BBAA345-C04B-43F2-B482-8F73DB82F7A6}" type="slidenum">
              <a:rPr lang="ru-RU"/>
              <a:t/>
            </a:fld>
            <a:r>
              <a:rPr lang="ru-RU"/>
              <a:t> </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 userDrawn="1">
  <p:cSld name="Два объекта">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a:p>
        </p:txBody>
      </p:sp>
      <p:sp>
        <p:nvSpPr>
          <p:cNvPr id="3" name="Объект 2"/>
          <p:cNvSpPr>
            <a:spLocks noGrp="1"/>
          </p:cNvSpPr>
          <p:nvPr>
            <p:ph sz="half" idx="1"/>
          </p:nvPr>
        </p:nvSpPr>
        <p:spPr bwMode="auto">
          <a:xfrm>
            <a:off x="1733065" y="2381818"/>
            <a:ext cx="2475500" cy="1374811"/>
          </a:xfrm>
        </p:spPr>
        <p:txBody>
          <a:bodyPr/>
          <a:lstStyle>
            <a:lvl1pPr>
              <a:defRPr sz="235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Объект 3"/>
          <p:cNvSpPr>
            <a:spLocks noGrp="1"/>
          </p:cNvSpPr>
          <p:nvPr>
            <p:ph sz="half" idx="2"/>
          </p:nvPr>
        </p:nvSpPr>
        <p:spPr bwMode="auto">
          <a:xfrm>
            <a:off x="4390384" y="2381818"/>
            <a:ext cx="2475500" cy="1374811"/>
          </a:xfrm>
        </p:spPr>
        <p:txBody>
          <a:bodyPr/>
          <a:lstStyle>
            <a:lvl1pPr>
              <a:defRPr sz="235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5" name="Rectangle 280"/>
          <p:cNvSpPr>
            <a:spLocks noChangeArrowheads="1" noGrp="1"/>
          </p:cNvSpPr>
          <p:nvPr>
            <p:ph type="sldNum" sz="quarter" idx="10"/>
          </p:nvPr>
        </p:nvSpPr>
        <p:spPr bwMode="auto">
          <a:ln/>
        </p:spPr>
        <p:txBody>
          <a:bodyPr/>
          <a:lstStyle>
            <a:lvl1pPr>
              <a:defRPr/>
            </a:lvl1pPr>
          </a:lstStyle>
          <a:p>
            <a:pPr>
              <a:defRPr/>
            </a:pPr>
            <a:fld id="{92779363-4EC6-4A87-8191-B0E76E3500A1}" type="slidenum">
              <a:rPr lang="ru-RU"/>
              <a:t/>
            </a:fld>
            <a:r>
              <a:rPr lang="ru-RU"/>
              <a:t> </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TxTwoObj" userDrawn="1">
  <p:cSld name="Сравнение">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534118" y="1337306"/>
            <a:ext cx="9623579" cy="225003"/>
          </a:xfrm>
        </p:spPr>
        <p:txBody>
          <a:bodyPr/>
          <a:lstStyle>
            <a:lvl1pPr>
              <a:defRPr/>
            </a:lvl1pPr>
          </a:lstStyle>
          <a:p>
            <a:pPr>
              <a:defRPr/>
            </a:pPr>
            <a:r>
              <a:rPr lang="ru-RU"/>
              <a:t>Образец заголовка</a:t>
            </a:r>
            <a:endParaRPr/>
          </a:p>
        </p:txBody>
      </p:sp>
      <p:sp>
        <p:nvSpPr>
          <p:cNvPr id="3" name="Текст 2"/>
          <p:cNvSpPr>
            <a:spLocks noGrp="1"/>
          </p:cNvSpPr>
          <p:nvPr>
            <p:ph type="body" idx="1"/>
          </p:nvPr>
        </p:nvSpPr>
        <p:spPr bwMode="auto">
          <a:xfrm>
            <a:off x="534143" y="1692651"/>
            <a:ext cx="4723717" cy="705261"/>
          </a:xfrm>
        </p:spPr>
        <p:txBody>
          <a:bodyPr anchor="b"/>
          <a:lstStyle>
            <a:lvl1pPr marL="0" indent="0">
              <a:buNone/>
              <a:defRPr sz="2000" b="1"/>
            </a:lvl1pPr>
            <a:lvl2pPr marL="384801" indent="0">
              <a:buNone/>
              <a:defRPr sz="1700" b="1"/>
            </a:lvl2pPr>
            <a:lvl3pPr marL="769602" indent="0">
              <a:buNone/>
              <a:defRPr sz="1600" b="1"/>
            </a:lvl3pPr>
            <a:lvl4pPr marL="1154406" indent="0">
              <a:buNone/>
              <a:defRPr sz="1350" b="1"/>
            </a:lvl4pPr>
            <a:lvl5pPr marL="1539209" indent="0">
              <a:buNone/>
              <a:defRPr sz="1350" b="1"/>
            </a:lvl5pPr>
            <a:lvl6pPr marL="1924012" indent="0">
              <a:buNone/>
              <a:defRPr sz="1350" b="1"/>
            </a:lvl6pPr>
            <a:lvl7pPr marL="2308813" indent="0">
              <a:buNone/>
              <a:defRPr sz="1350" b="1"/>
            </a:lvl7pPr>
            <a:lvl8pPr marL="2693614" indent="0">
              <a:buNone/>
              <a:defRPr sz="1350" b="1"/>
            </a:lvl8pPr>
            <a:lvl9pPr marL="3078415" indent="0">
              <a:buNone/>
              <a:defRPr sz="1350" b="1"/>
            </a:lvl9pPr>
          </a:lstStyle>
          <a:p>
            <a:pPr lvl="0">
              <a:defRPr/>
            </a:pPr>
            <a:r>
              <a:rPr lang="ru-RU"/>
              <a:t>Образец текста</a:t>
            </a:r>
            <a:endParaRPr/>
          </a:p>
        </p:txBody>
      </p:sp>
      <p:sp>
        <p:nvSpPr>
          <p:cNvPr id="4" name="Объект 3"/>
          <p:cNvSpPr>
            <a:spLocks noGrp="1"/>
          </p:cNvSpPr>
          <p:nvPr>
            <p:ph sz="half" idx="2"/>
          </p:nvPr>
        </p:nvSpPr>
        <p:spPr bwMode="auto">
          <a:xfrm>
            <a:off x="534143" y="2397885"/>
            <a:ext cx="4723717" cy="4354758"/>
          </a:xfrm>
        </p:spPr>
        <p:txBody>
          <a:bodyPr/>
          <a:lstStyle>
            <a:lvl1pPr>
              <a:defRPr sz="2000"/>
            </a:lvl1pPr>
            <a:lvl2pPr>
              <a:defRPr sz="1700"/>
            </a:lvl2pPr>
            <a:lvl3pPr>
              <a:defRPr sz="1600"/>
            </a:lvl3pPr>
            <a:lvl4pPr>
              <a:defRPr sz="1350"/>
            </a:lvl4pPr>
            <a:lvl5pPr>
              <a:defRPr sz="1350"/>
            </a:lvl5pPr>
            <a:lvl6pPr>
              <a:defRPr sz="1350"/>
            </a:lvl6pPr>
            <a:lvl7pPr>
              <a:defRPr sz="1350"/>
            </a:lvl7pPr>
            <a:lvl8pPr>
              <a:defRPr sz="1350"/>
            </a:lvl8pPr>
            <a:lvl9pPr>
              <a:defRPr sz="135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5" name="Текст 4"/>
          <p:cNvSpPr>
            <a:spLocks noGrp="1"/>
          </p:cNvSpPr>
          <p:nvPr>
            <p:ph type="body" sz="quarter" idx="3"/>
          </p:nvPr>
        </p:nvSpPr>
        <p:spPr bwMode="auto">
          <a:xfrm>
            <a:off x="5432087" y="1692651"/>
            <a:ext cx="4725611" cy="705261"/>
          </a:xfrm>
        </p:spPr>
        <p:txBody>
          <a:bodyPr anchor="b"/>
          <a:lstStyle>
            <a:lvl1pPr marL="0" indent="0">
              <a:buNone/>
              <a:defRPr sz="2000" b="1"/>
            </a:lvl1pPr>
            <a:lvl2pPr marL="384801" indent="0">
              <a:buNone/>
              <a:defRPr sz="1700" b="1"/>
            </a:lvl2pPr>
            <a:lvl3pPr marL="769602" indent="0">
              <a:buNone/>
              <a:defRPr sz="1600" b="1"/>
            </a:lvl3pPr>
            <a:lvl4pPr marL="1154406" indent="0">
              <a:buNone/>
              <a:defRPr sz="1350" b="1"/>
            </a:lvl4pPr>
            <a:lvl5pPr marL="1539209" indent="0">
              <a:buNone/>
              <a:defRPr sz="1350" b="1"/>
            </a:lvl5pPr>
            <a:lvl6pPr marL="1924012" indent="0">
              <a:buNone/>
              <a:defRPr sz="1350" b="1"/>
            </a:lvl6pPr>
            <a:lvl7pPr marL="2308813" indent="0">
              <a:buNone/>
              <a:defRPr sz="1350" b="1"/>
            </a:lvl7pPr>
            <a:lvl8pPr marL="2693614" indent="0">
              <a:buNone/>
              <a:defRPr sz="1350" b="1"/>
            </a:lvl8pPr>
            <a:lvl9pPr marL="3078415" indent="0">
              <a:buNone/>
              <a:defRPr sz="1350" b="1"/>
            </a:lvl9pPr>
          </a:lstStyle>
          <a:p>
            <a:pPr lvl="0">
              <a:defRPr/>
            </a:pPr>
            <a:r>
              <a:rPr lang="ru-RU"/>
              <a:t>Образец текста</a:t>
            </a:r>
            <a:endParaRPr/>
          </a:p>
        </p:txBody>
      </p:sp>
      <p:sp>
        <p:nvSpPr>
          <p:cNvPr id="6" name="Объект 5"/>
          <p:cNvSpPr>
            <a:spLocks noGrp="1"/>
          </p:cNvSpPr>
          <p:nvPr>
            <p:ph sz="quarter" idx="4"/>
          </p:nvPr>
        </p:nvSpPr>
        <p:spPr bwMode="auto">
          <a:xfrm>
            <a:off x="5432087" y="2397885"/>
            <a:ext cx="4725611" cy="4354758"/>
          </a:xfrm>
        </p:spPr>
        <p:txBody>
          <a:bodyPr/>
          <a:lstStyle>
            <a:lvl1pPr>
              <a:defRPr sz="2000"/>
            </a:lvl1pPr>
            <a:lvl2pPr>
              <a:defRPr sz="1700"/>
            </a:lvl2pPr>
            <a:lvl3pPr>
              <a:defRPr sz="1600"/>
            </a:lvl3pPr>
            <a:lvl4pPr>
              <a:defRPr sz="1350"/>
            </a:lvl4pPr>
            <a:lvl5pPr>
              <a:defRPr sz="1350"/>
            </a:lvl5pPr>
            <a:lvl6pPr>
              <a:defRPr sz="1350"/>
            </a:lvl6pPr>
            <a:lvl7pPr>
              <a:defRPr sz="1350"/>
            </a:lvl7pPr>
            <a:lvl8pPr>
              <a:defRPr sz="1350"/>
            </a:lvl8pPr>
            <a:lvl9pPr>
              <a:defRPr sz="135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7" name="Rectangle 280"/>
          <p:cNvSpPr>
            <a:spLocks noChangeArrowheads="1" noGrp="1"/>
          </p:cNvSpPr>
          <p:nvPr>
            <p:ph type="sldNum" sz="quarter" idx="10"/>
          </p:nvPr>
        </p:nvSpPr>
        <p:spPr bwMode="auto">
          <a:ln/>
        </p:spPr>
        <p:txBody>
          <a:bodyPr/>
          <a:lstStyle>
            <a:lvl1pPr>
              <a:defRPr/>
            </a:lvl1pPr>
          </a:lstStyle>
          <a:p>
            <a:pPr>
              <a:defRPr/>
            </a:pPr>
            <a:fld id="{565BCE1F-CA94-4BB4-B4AF-BD39BD8A2174}" type="slidenum">
              <a:rPr lang="ru-RU"/>
              <a:t/>
            </a:fld>
            <a:r>
              <a:rPr lang="ru-RU"/>
              <a:t> </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Only" userDrawn="1">
  <p:cSld name="Только заголовок">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a:p>
        </p:txBody>
      </p:sp>
      <p:sp>
        <p:nvSpPr>
          <p:cNvPr id="3" name="Rectangle 280"/>
          <p:cNvSpPr>
            <a:spLocks noChangeArrowheads="1" noGrp="1"/>
          </p:cNvSpPr>
          <p:nvPr>
            <p:ph type="sldNum" sz="quarter" idx="10"/>
          </p:nvPr>
        </p:nvSpPr>
        <p:spPr bwMode="auto">
          <a:ln/>
        </p:spPr>
        <p:txBody>
          <a:bodyPr/>
          <a:lstStyle>
            <a:lvl1pPr>
              <a:defRPr/>
            </a:lvl1pPr>
          </a:lstStyle>
          <a:p>
            <a:pPr>
              <a:defRPr/>
            </a:pPr>
            <a:fld id="{3BF47C4D-D269-4939-8201-460055B3D2F5}" type="slidenum">
              <a:rPr lang="ru-RU"/>
              <a:t/>
            </a:fld>
            <a:r>
              <a:rPr lang="ru-RU"/>
              <a:t> </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blank" userDrawn="1">
  <p:cSld name="Пустой слайд">
    <p:spTree>
      <p:nvGrpSpPr>
        <p:cNvPr id="1" name=""/>
        <p:cNvGrpSpPr/>
        <p:nvPr/>
      </p:nvGrpSpPr>
      <p:grpSpPr bwMode="auto">
        <a:xfrm>
          <a:off x="0" y="0"/>
          <a:ext cx="0" cy="0"/>
          <a:chOff x="0" y="0"/>
          <a:chExt cx="0" cy="0"/>
        </a:xfrm>
      </p:grpSpPr>
      <p:sp>
        <p:nvSpPr>
          <p:cNvPr id="2" name="Rectangle 280"/>
          <p:cNvSpPr>
            <a:spLocks noChangeArrowheads="1" noGrp="1"/>
          </p:cNvSpPr>
          <p:nvPr>
            <p:ph type="sldNum" sz="quarter" idx="10"/>
          </p:nvPr>
        </p:nvSpPr>
        <p:spPr bwMode="auto">
          <a:ln/>
        </p:spPr>
        <p:txBody>
          <a:bodyPr/>
          <a:lstStyle>
            <a:lvl1pPr>
              <a:defRPr/>
            </a:lvl1pPr>
          </a:lstStyle>
          <a:p>
            <a:pPr>
              <a:defRPr/>
            </a:pPr>
            <a:fld id="{85C88409-6395-4B00-8471-FF9A9AD8C707}" type="slidenum">
              <a:rPr lang="ru-RU"/>
              <a:t/>
            </a:fld>
            <a:r>
              <a:rPr lang="ru-RU"/>
              <a:t> </a:t>
            </a:r>
            <a:endParaRPr/>
          </a:p>
        </p:txBody>
      </p:sp>
      <p:pic>
        <p:nvPicPr>
          <p:cNvPr id="3" name="Рисунок 2"/>
          <p:cNvPicPr>
            <a:picLocks noChangeAspect="1"/>
          </p:cNvPicPr>
          <p:nvPr userDrawn="1"/>
        </p:nvPicPr>
        <p:blipFill>
          <a:blip r:embed="rId2">
            <a:duotone>
              <a:schemeClr val="accent3">
                <a:shade val="45000"/>
                <a:satMod val="135000"/>
              </a:schemeClr>
              <a:prstClr val="white"/>
            </a:duotone>
            <a:lum bright="-20000" contrast="40000"/>
            <a:extLst>
              <a:ext uri="{96DAC541-7B7A-43D3-8B79-37D633B846F1}">
                <asvg:svgBlip xmlns:asvg="http://schemas.microsoft.com/office/drawing/2016/SVG/main" r:embed="rId3"/>
              </a:ext>
            </a:extLst>
          </a:blip>
          <a:srcRect l="60" t="68" r="158" b="191"/>
          <a:stretch/>
        </p:blipFill>
        <p:spPr bwMode="auto">
          <a:xfrm>
            <a:off x="1686" y="2422435"/>
            <a:ext cx="10690127" cy="4649288"/>
          </a:xfrm>
          <a:prstGeom prst="rect">
            <a:avLst/>
          </a:prstGeom>
        </p:spPr>
      </p:pic>
      <p:sp>
        <p:nvSpPr>
          <p:cNvPr id="4" name="Полилиния 3"/>
          <p:cNvSpPr/>
          <p:nvPr userDrawn="1"/>
        </p:nvSpPr>
        <p:spPr bwMode="auto">
          <a:xfrm>
            <a:off x="3270250" y="2965450"/>
            <a:ext cx="3444875" cy="2873375"/>
          </a:xfrm>
          <a:custGeom>
            <a:avLst/>
            <a:gdLst>
              <a:gd name="connsiteX0" fmla="*/ 1019175 w 3444875"/>
              <a:gd name="connsiteY0" fmla="*/ 2873375 h 2873375"/>
              <a:gd name="connsiteX1" fmla="*/ 831850 w 3444875"/>
              <a:gd name="connsiteY1" fmla="*/ 2695575 h 2873375"/>
              <a:gd name="connsiteX2" fmla="*/ 790575 w 3444875"/>
              <a:gd name="connsiteY2" fmla="*/ 2717800 h 2873375"/>
              <a:gd name="connsiteX3" fmla="*/ 571500 w 3444875"/>
              <a:gd name="connsiteY3" fmla="*/ 2578100 h 2873375"/>
              <a:gd name="connsiteX4" fmla="*/ 641350 w 3444875"/>
              <a:gd name="connsiteY4" fmla="*/ 2486025 h 2873375"/>
              <a:gd name="connsiteX5" fmla="*/ 403225 w 3444875"/>
              <a:gd name="connsiteY5" fmla="*/ 2273300 h 2873375"/>
              <a:gd name="connsiteX6" fmla="*/ 358775 w 3444875"/>
              <a:gd name="connsiteY6" fmla="*/ 2251075 h 2873375"/>
              <a:gd name="connsiteX7" fmla="*/ 187325 w 3444875"/>
              <a:gd name="connsiteY7" fmla="*/ 2051050 h 2873375"/>
              <a:gd name="connsiteX8" fmla="*/ 104775 w 3444875"/>
              <a:gd name="connsiteY8" fmla="*/ 2108200 h 2873375"/>
              <a:gd name="connsiteX9" fmla="*/ 0 w 3444875"/>
              <a:gd name="connsiteY9" fmla="*/ 1965325 h 2873375"/>
              <a:gd name="connsiteX10" fmla="*/ 34925 w 3444875"/>
              <a:gd name="connsiteY10" fmla="*/ 1889125 h 2873375"/>
              <a:gd name="connsiteX11" fmla="*/ 279400 w 3444875"/>
              <a:gd name="connsiteY11" fmla="*/ 1841500 h 2873375"/>
              <a:gd name="connsiteX12" fmla="*/ 609600 w 3444875"/>
              <a:gd name="connsiteY12" fmla="*/ 1704975 h 2873375"/>
              <a:gd name="connsiteX13" fmla="*/ 587375 w 3444875"/>
              <a:gd name="connsiteY13" fmla="*/ 1670050 h 2873375"/>
              <a:gd name="connsiteX14" fmla="*/ 2647950 w 3444875"/>
              <a:gd name="connsiteY14" fmla="*/ 590550 h 2873375"/>
              <a:gd name="connsiteX15" fmla="*/ 2609850 w 3444875"/>
              <a:gd name="connsiteY15" fmla="*/ 539750 h 2873375"/>
              <a:gd name="connsiteX16" fmla="*/ 2752725 w 3444875"/>
              <a:gd name="connsiteY16" fmla="*/ 473075 h 2873375"/>
              <a:gd name="connsiteX17" fmla="*/ 3000375 w 3444875"/>
              <a:gd name="connsiteY17" fmla="*/ 307975 h 2873375"/>
              <a:gd name="connsiteX18" fmla="*/ 3149600 w 3444875"/>
              <a:gd name="connsiteY18" fmla="*/ 177800 h 2873375"/>
              <a:gd name="connsiteX19" fmla="*/ 3127375 w 3444875"/>
              <a:gd name="connsiteY19" fmla="*/ 168275 h 2873375"/>
              <a:gd name="connsiteX20" fmla="*/ 3276600 w 3444875"/>
              <a:gd name="connsiteY20" fmla="*/ 0 h 2873375"/>
              <a:gd name="connsiteX21" fmla="*/ 3444875 w 3444875"/>
              <a:gd name="connsiteY21" fmla="*/ 101600 h 2873375"/>
              <a:gd name="connsiteX22" fmla="*/ 3343275 w 3444875"/>
              <a:gd name="connsiteY22" fmla="*/ 285750 h 2873375"/>
              <a:gd name="connsiteX23" fmla="*/ 3203575 w 3444875"/>
              <a:gd name="connsiteY23" fmla="*/ 473075 h 2873375"/>
              <a:gd name="connsiteX24" fmla="*/ 3238500 w 3444875"/>
              <a:gd name="connsiteY24" fmla="*/ 501650 h 2873375"/>
              <a:gd name="connsiteX25" fmla="*/ 2997200 w 3444875"/>
              <a:gd name="connsiteY25" fmla="*/ 822325 h 2873375"/>
              <a:gd name="connsiteX26" fmla="*/ 2574925 w 3444875"/>
              <a:gd name="connsiteY26" fmla="*/ 1270000 h 2873375"/>
              <a:gd name="connsiteX27" fmla="*/ 1019175 w 3444875"/>
              <a:gd name="connsiteY27" fmla="*/ 2873375 h 2873375"/>
              <a:gd name="connsiteX0" fmla="*/ 1019175 w 3444875"/>
              <a:gd name="connsiteY0" fmla="*/ 2873375 h 2873375"/>
              <a:gd name="connsiteX1" fmla="*/ 831850 w 3444875"/>
              <a:gd name="connsiteY1" fmla="*/ 2695575 h 2873375"/>
              <a:gd name="connsiteX2" fmla="*/ 790575 w 3444875"/>
              <a:gd name="connsiteY2" fmla="*/ 2717800 h 2873375"/>
              <a:gd name="connsiteX3" fmla="*/ 571500 w 3444875"/>
              <a:gd name="connsiteY3" fmla="*/ 2578100 h 2873375"/>
              <a:gd name="connsiteX4" fmla="*/ 641350 w 3444875"/>
              <a:gd name="connsiteY4" fmla="*/ 2486025 h 2873375"/>
              <a:gd name="connsiteX5" fmla="*/ 403225 w 3444875"/>
              <a:gd name="connsiteY5" fmla="*/ 2273300 h 2873375"/>
              <a:gd name="connsiteX6" fmla="*/ 358775 w 3444875"/>
              <a:gd name="connsiteY6" fmla="*/ 2251075 h 2873375"/>
              <a:gd name="connsiteX7" fmla="*/ 187325 w 3444875"/>
              <a:gd name="connsiteY7" fmla="*/ 2051050 h 2873375"/>
              <a:gd name="connsiteX8" fmla="*/ 104775 w 3444875"/>
              <a:gd name="connsiteY8" fmla="*/ 2108200 h 2873375"/>
              <a:gd name="connsiteX9" fmla="*/ 0 w 3444875"/>
              <a:gd name="connsiteY9" fmla="*/ 1965325 h 2873375"/>
              <a:gd name="connsiteX10" fmla="*/ 34925 w 3444875"/>
              <a:gd name="connsiteY10" fmla="*/ 1889125 h 2873375"/>
              <a:gd name="connsiteX11" fmla="*/ 279400 w 3444875"/>
              <a:gd name="connsiteY11" fmla="*/ 1841500 h 2873375"/>
              <a:gd name="connsiteX12" fmla="*/ 609600 w 3444875"/>
              <a:gd name="connsiteY12" fmla="*/ 1704975 h 2873375"/>
              <a:gd name="connsiteX13" fmla="*/ 587375 w 3444875"/>
              <a:gd name="connsiteY13" fmla="*/ 1670050 h 2873375"/>
              <a:gd name="connsiteX14" fmla="*/ 2647950 w 3444875"/>
              <a:gd name="connsiteY14" fmla="*/ 590550 h 2873375"/>
              <a:gd name="connsiteX15" fmla="*/ 2609850 w 3444875"/>
              <a:gd name="connsiteY15" fmla="*/ 539750 h 2873375"/>
              <a:gd name="connsiteX16" fmla="*/ 2752725 w 3444875"/>
              <a:gd name="connsiteY16" fmla="*/ 473075 h 2873375"/>
              <a:gd name="connsiteX17" fmla="*/ 3000375 w 3444875"/>
              <a:gd name="connsiteY17" fmla="*/ 307975 h 2873375"/>
              <a:gd name="connsiteX18" fmla="*/ 3149600 w 3444875"/>
              <a:gd name="connsiteY18" fmla="*/ 177800 h 2873375"/>
              <a:gd name="connsiteX19" fmla="*/ 3276600 w 3444875"/>
              <a:gd name="connsiteY19" fmla="*/ 0 h 2873375"/>
              <a:gd name="connsiteX20" fmla="*/ 3444875 w 3444875"/>
              <a:gd name="connsiteY20" fmla="*/ 101600 h 2873375"/>
              <a:gd name="connsiteX21" fmla="*/ 3343275 w 3444875"/>
              <a:gd name="connsiteY21" fmla="*/ 285750 h 2873375"/>
              <a:gd name="connsiteX22" fmla="*/ 3203575 w 3444875"/>
              <a:gd name="connsiteY22" fmla="*/ 473075 h 2873375"/>
              <a:gd name="connsiteX23" fmla="*/ 3238500 w 3444875"/>
              <a:gd name="connsiteY23" fmla="*/ 501650 h 2873375"/>
              <a:gd name="connsiteX24" fmla="*/ 2997200 w 3444875"/>
              <a:gd name="connsiteY24" fmla="*/ 822325 h 2873375"/>
              <a:gd name="connsiteX25" fmla="*/ 2574925 w 3444875"/>
              <a:gd name="connsiteY25" fmla="*/ 1270000 h 2873375"/>
              <a:gd name="connsiteX26" fmla="*/ 1019175 w 3444875"/>
              <a:gd name="connsiteY26" fmla="*/ 2873375 h 2873375"/>
              <a:gd name="connsiteX0" fmla="*/ 1019175 w 3444875"/>
              <a:gd name="connsiteY0" fmla="*/ 2873375 h 2873375"/>
              <a:gd name="connsiteX1" fmla="*/ 831850 w 3444875"/>
              <a:gd name="connsiteY1" fmla="*/ 2695575 h 2873375"/>
              <a:gd name="connsiteX2" fmla="*/ 790575 w 3444875"/>
              <a:gd name="connsiteY2" fmla="*/ 2717800 h 2873375"/>
              <a:gd name="connsiteX3" fmla="*/ 571500 w 3444875"/>
              <a:gd name="connsiteY3" fmla="*/ 2578100 h 2873375"/>
              <a:gd name="connsiteX4" fmla="*/ 641350 w 3444875"/>
              <a:gd name="connsiteY4" fmla="*/ 2486025 h 2873375"/>
              <a:gd name="connsiteX5" fmla="*/ 403225 w 3444875"/>
              <a:gd name="connsiteY5" fmla="*/ 2273300 h 2873375"/>
              <a:gd name="connsiteX6" fmla="*/ 358775 w 3444875"/>
              <a:gd name="connsiteY6" fmla="*/ 2251075 h 2873375"/>
              <a:gd name="connsiteX7" fmla="*/ 187325 w 3444875"/>
              <a:gd name="connsiteY7" fmla="*/ 2051050 h 2873375"/>
              <a:gd name="connsiteX8" fmla="*/ 104775 w 3444875"/>
              <a:gd name="connsiteY8" fmla="*/ 2108200 h 2873375"/>
              <a:gd name="connsiteX9" fmla="*/ 0 w 3444875"/>
              <a:gd name="connsiteY9" fmla="*/ 1965325 h 2873375"/>
              <a:gd name="connsiteX10" fmla="*/ 34925 w 3444875"/>
              <a:gd name="connsiteY10" fmla="*/ 1889125 h 2873375"/>
              <a:gd name="connsiteX11" fmla="*/ 279400 w 3444875"/>
              <a:gd name="connsiteY11" fmla="*/ 1841500 h 2873375"/>
              <a:gd name="connsiteX12" fmla="*/ 609600 w 3444875"/>
              <a:gd name="connsiteY12" fmla="*/ 1704975 h 2873375"/>
              <a:gd name="connsiteX13" fmla="*/ 587375 w 3444875"/>
              <a:gd name="connsiteY13" fmla="*/ 1670050 h 2873375"/>
              <a:gd name="connsiteX14" fmla="*/ 2647950 w 3444875"/>
              <a:gd name="connsiteY14" fmla="*/ 590550 h 2873375"/>
              <a:gd name="connsiteX15" fmla="*/ 2609850 w 3444875"/>
              <a:gd name="connsiteY15" fmla="*/ 539750 h 2873375"/>
              <a:gd name="connsiteX16" fmla="*/ 2752725 w 3444875"/>
              <a:gd name="connsiteY16" fmla="*/ 473075 h 2873375"/>
              <a:gd name="connsiteX17" fmla="*/ 3000375 w 3444875"/>
              <a:gd name="connsiteY17" fmla="*/ 307975 h 2873375"/>
              <a:gd name="connsiteX18" fmla="*/ 3149600 w 3444875"/>
              <a:gd name="connsiteY18" fmla="*/ 177800 h 2873375"/>
              <a:gd name="connsiteX19" fmla="*/ 3276600 w 3444875"/>
              <a:gd name="connsiteY19" fmla="*/ 0 h 2873375"/>
              <a:gd name="connsiteX20" fmla="*/ 3444875 w 3444875"/>
              <a:gd name="connsiteY20" fmla="*/ 101600 h 2873375"/>
              <a:gd name="connsiteX21" fmla="*/ 3343275 w 3444875"/>
              <a:gd name="connsiteY21" fmla="*/ 285750 h 2873375"/>
              <a:gd name="connsiteX22" fmla="*/ 3203575 w 3444875"/>
              <a:gd name="connsiteY22" fmla="*/ 473075 h 2873375"/>
              <a:gd name="connsiteX23" fmla="*/ 3171265 w 3444875"/>
              <a:gd name="connsiteY23" fmla="*/ 622674 h 2873375"/>
              <a:gd name="connsiteX24" fmla="*/ 2997200 w 3444875"/>
              <a:gd name="connsiteY24" fmla="*/ 822325 h 2873375"/>
              <a:gd name="connsiteX25" fmla="*/ 2574925 w 3444875"/>
              <a:gd name="connsiteY25" fmla="*/ 1270000 h 2873375"/>
              <a:gd name="connsiteX26" fmla="*/ 1019175 w 3444875"/>
              <a:gd name="connsiteY26" fmla="*/ 2873375 h 2873375"/>
              <a:gd name="connsiteX0" fmla="*/ 1019175 w 3444875"/>
              <a:gd name="connsiteY0" fmla="*/ 2873375 h 2873375"/>
              <a:gd name="connsiteX1" fmla="*/ 831850 w 3444875"/>
              <a:gd name="connsiteY1" fmla="*/ 2695575 h 2873375"/>
              <a:gd name="connsiteX2" fmla="*/ 790575 w 3444875"/>
              <a:gd name="connsiteY2" fmla="*/ 2717800 h 2873375"/>
              <a:gd name="connsiteX3" fmla="*/ 571500 w 3444875"/>
              <a:gd name="connsiteY3" fmla="*/ 2578100 h 2873375"/>
              <a:gd name="connsiteX4" fmla="*/ 641350 w 3444875"/>
              <a:gd name="connsiteY4" fmla="*/ 2486025 h 2873375"/>
              <a:gd name="connsiteX5" fmla="*/ 403225 w 3444875"/>
              <a:gd name="connsiteY5" fmla="*/ 2273300 h 2873375"/>
              <a:gd name="connsiteX6" fmla="*/ 358775 w 3444875"/>
              <a:gd name="connsiteY6" fmla="*/ 2251075 h 2873375"/>
              <a:gd name="connsiteX7" fmla="*/ 187325 w 3444875"/>
              <a:gd name="connsiteY7" fmla="*/ 2051050 h 2873375"/>
              <a:gd name="connsiteX8" fmla="*/ 104775 w 3444875"/>
              <a:gd name="connsiteY8" fmla="*/ 2108200 h 2873375"/>
              <a:gd name="connsiteX9" fmla="*/ 0 w 3444875"/>
              <a:gd name="connsiteY9" fmla="*/ 1965325 h 2873375"/>
              <a:gd name="connsiteX10" fmla="*/ 34925 w 3444875"/>
              <a:gd name="connsiteY10" fmla="*/ 1889125 h 2873375"/>
              <a:gd name="connsiteX11" fmla="*/ 279400 w 3444875"/>
              <a:gd name="connsiteY11" fmla="*/ 1841500 h 2873375"/>
              <a:gd name="connsiteX12" fmla="*/ 609600 w 3444875"/>
              <a:gd name="connsiteY12" fmla="*/ 1704975 h 2873375"/>
              <a:gd name="connsiteX13" fmla="*/ 587375 w 3444875"/>
              <a:gd name="connsiteY13" fmla="*/ 1670050 h 2873375"/>
              <a:gd name="connsiteX14" fmla="*/ 2647950 w 3444875"/>
              <a:gd name="connsiteY14" fmla="*/ 590550 h 2873375"/>
              <a:gd name="connsiteX15" fmla="*/ 2609850 w 3444875"/>
              <a:gd name="connsiteY15" fmla="*/ 539750 h 2873375"/>
              <a:gd name="connsiteX16" fmla="*/ 2752725 w 3444875"/>
              <a:gd name="connsiteY16" fmla="*/ 473075 h 2873375"/>
              <a:gd name="connsiteX17" fmla="*/ 3000375 w 3444875"/>
              <a:gd name="connsiteY17" fmla="*/ 307975 h 2873375"/>
              <a:gd name="connsiteX18" fmla="*/ 3149600 w 3444875"/>
              <a:gd name="connsiteY18" fmla="*/ 177800 h 2873375"/>
              <a:gd name="connsiteX19" fmla="*/ 3276600 w 3444875"/>
              <a:gd name="connsiteY19" fmla="*/ 0 h 2873375"/>
              <a:gd name="connsiteX20" fmla="*/ 3444875 w 3444875"/>
              <a:gd name="connsiteY20" fmla="*/ 101600 h 2873375"/>
              <a:gd name="connsiteX21" fmla="*/ 3343275 w 3444875"/>
              <a:gd name="connsiteY21" fmla="*/ 285750 h 2873375"/>
              <a:gd name="connsiteX22" fmla="*/ 3163234 w 3444875"/>
              <a:gd name="connsiteY22" fmla="*/ 553757 h 2873375"/>
              <a:gd name="connsiteX23" fmla="*/ 3171265 w 3444875"/>
              <a:gd name="connsiteY23" fmla="*/ 622674 h 2873375"/>
              <a:gd name="connsiteX24" fmla="*/ 2997200 w 3444875"/>
              <a:gd name="connsiteY24" fmla="*/ 822325 h 2873375"/>
              <a:gd name="connsiteX25" fmla="*/ 2574925 w 3444875"/>
              <a:gd name="connsiteY25" fmla="*/ 1270000 h 2873375"/>
              <a:gd name="connsiteX26" fmla="*/ 1019175 w 3444875"/>
              <a:gd name="connsiteY26" fmla="*/ 2873375 h 287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444875" h="2873375" fill="norm" stroke="1" extrusionOk="0">
                <a:moveTo>
                  <a:pt x="1019175" y="2873375"/>
                </a:moveTo>
                <a:lnTo>
                  <a:pt x="831850" y="2695575"/>
                </a:lnTo>
                <a:lnTo>
                  <a:pt x="790575" y="2717800"/>
                </a:lnTo>
                <a:lnTo>
                  <a:pt x="571500" y="2578100"/>
                </a:lnTo>
                <a:lnTo>
                  <a:pt x="641350" y="2486025"/>
                </a:lnTo>
                <a:lnTo>
                  <a:pt x="403225" y="2273300"/>
                </a:lnTo>
                <a:lnTo>
                  <a:pt x="358775" y="2251075"/>
                </a:lnTo>
                <a:lnTo>
                  <a:pt x="187325" y="2051050"/>
                </a:lnTo>
                <a:lnTo>
                  <a:pt x="104775" y="2108200"/>
                </a:lnTo>
                <a:lnTo>
                  <a:pt x="0" y="1965325"/>
                </a:lnTo>
                <a:lnTo>
                  <a:pt x="34925" y="1889125"/>
                </a:lnTo>
                <a:lnTo>
                  <a:pt x="279400" y="1841500"/>
                </a:lnTo>
                <a:lnTo>
                  <a:pt x="609600" y="1704975"/>
                </a:lnTo>
                <a:lnTo>
                  <a:pt x="587375" y="1670050"/>
                </a:lnTo>
                <a:lnTo>
                  <a:pt x="2647950" y="590550"/>
                </a:lnTo>
                <a:lnTo>
                  <a:pt x="2609850" y="539750"/>
                </a:lnTo>
                <a:lnTo>
                  <a:pt x="2752725" y="473075"/>
                </a:lnTo>
                <a:lnTo>
                  <a:pt x="3000375" y="307975"/>
                </a:lnTo>
                <a:lnTo>
                  <a:pt x="3149600" y="177800"/>
                </a:lnTo>
                <a:lnTo>
                  <a:pt x="3276600" y="0"/>
                </a:lnTo>
                <a:lnTo>
                  <a:pt x="3444875" y="101600"/>
                </a:lnTo>
                <a:lnTo>
                  <a:pt x="3343275" y="285750"/>
                </a:lnTo>
                <a:lnTo>
                  <a:pt x="3163234" y="553757"/>
                </a:lnTo>
                <a:lnTo>
                  <a:pt x="3171265" y="622674"/>
                </a:lnTo>
                <a:lnTo>
                  <a:pt x="2997200" y="822325"/>
                </a:lnTo>
                <a:lnTo>
                  <a:pt x="2574925" y="1270000"/>
                </a:lnTo>
                <a:lnTo>
                  <a:pt x="1019175" y="2873375"/>
                </a:lnTo>
                <a:close/>
              </a:path>
            </a:pathLst>
          </a:custGeom>
          <a:solidFill>
            <a:schemeClr val="accent1">
              <a:lumMod val="90000"/>
              <a:alpha val="30000"/>
            </a:schemeClr>
          </a:solidFill>
          <a:ln w="3175">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 name="Полилиния 4"/>
          <p:cNvSpPr/>
          <p:nvPr userDrawn="1"/>
        </p:nvSpPr>
        <p:spPr bwMode="auto">
          <a:xfrm>
            <a:off x="7620" y="5029200"/>
            <a:ext cx="4152900" cy="1950085"/>
          </a:xfrm>
          <a:custGeom>
            <a:avLst/>
            <a:gdLst>
              <a:gd name="connsiteX0" fmla="*/ 4191000 w 4191000"/>
              <a:gd name="connsiteY0" fmla="*/ 952500 h 1935480"/>
              <a:gd name="connsiteX1" fmla="*/ 4145280 w 4191000"/>
              <a:gd name="connsiteY1" fmla="*/ 876300 h 1935480"/>
              <a:gd name="connsiteX2" fmla="*/ 4175760 w 4191000"/>
              <a:gd name="connsiteY2" fmla="*/ 853440 h 1935480"/>
              <a:gd name="connsiteX3" fmla="*/ 3749040 w 4191000"/>
              <a:gd name="connsiteY3" fmla="*/ 495300 h 1935480"/>
              <a:gd name="connsiteX4" fmla="*/ 3688080 w 4191000"/>
              <a:gd name="connsiteY4" fmla="*/ 510540 h 1935480"/>
              <a:gd name="connsiteX5" fmla="*/ 3512820 w 4191000"/>
              <a:gd name="connsiteY5" fmla="*/ 396240 h 1935480"/>
              <a:gd name="connsiteX6" fmla="*/ 1630680 w 4191000"/>
              <a:gd name="connsiteY6" fmla="*/ 358140 h 1935480"/>
              <a:gd name="connsiteX7" fmla="*/ 1645920 w 4191000"/>
              <a:gd name="connsiteY7" fmla="*/ 228600 h 1935480"/>
              <a:gd name="connsiteX8" fmla="*/ 1920240 w 4191000"/>
              <a:gd name="connsiteY8" fmla="*/ 213360 h 1935480"/>
              <a:gd name="connsiteX9" fmla="*/ 2407920 w 4191000"/>
              <a:gd name="connsiteY9" fmla="*/ 7620 h 1935480"/>
              <a:gd name="connsiteX10" fmla="*/ 1691640 w 4191000"/>
              <a:gd name="connsiteY10" fmla="*/ 0 h 1935480"/>
              <a:gd name="connsiteX11" fmla="*/ 1554480 w 4191000"/>
              <a:gd name="connsiteY11" fmla="*/ 45720 h 1935480"/>
              <a:gd name="connsiteX12" fmla="*/ 1554480 w 4191000"/>
              <a:gd name="connsiteY12" fmla="*/ 137160 h 1935480"/>
              <a:gd name="connsiteX13" fmla="*/ 891540 w 4191000"/>
              <a:gd name="connsiteY13" fmla="*/ 182880 h 1935480"/>
              <a:gd name="connsiteX14" fmla="*/ 426720 w 4191000"/>
              <a:gd name="connsiteY14" fmla="*/ 205740 h 1935480"/>
              <a:gd name="connsiteX15" fmla="*/ 198120 w 4191000"/>
              <a:gd name="connsiteY15" fmla="*/ 228600 h 1935480"/>
              <a:gd name="connsiteX16" fmla="*/ 0 w 4191000"/>
              <a:gd name="connsiteY16" fmla="*/ 251460 h 1935480"/>
              <a:gd name="connsiteX17" fmla="*/ 38100 w 4191000"/>
              <a:gd name="connsiteY17" fmla="*/ 1927860 h 1935480"/>
              <a:gd name="connsiteX18" fmla="*/ 259080 w 4191000"/>
              <a:gd name="connsiteY18" fmla="*/ 1927860 h 1935480"/>
              <a:gd name="connsiteX19" fmla="*/ 251460 w 4191000"/>
              <a:gd name="connsiteY19" fmla="*/ 1866900 h 1935480"/>
              <a:gd name="connsiteX20" fmla="*/ 373380 w 4191000"/>
              <a:gd name="connsiteY20" fmla="*/ 1882140 h 1935480"/>
              <a:gd name="connsiteX21" fmla="*/ 358140 w 4191000"/>
              <a:gd name="connsiteY21" fmla="*/ 1935480 h 1935480"/>
              <a:gd name="connsiteX22" fmla="*/ 2430780 w 4191000"/>
              <a:gd name="connsiteY22" fmla="*/ 1927860 h 1935480"/>
              <a:gd name="connsiteX23" fmla="*/ 2430780 w 4191000"/>
              <a:gd name="connsiteY23" fmla="*/ 1577340 h 1935480"/>
              <a:gd name="connsiteX24" fmla="*/ 2636520 w 4191000"/>
              <a:gd name="connsiteY24" fmla="*/ 1463040 h 1935480"/>
              <a:gd name="connsiteX25" fmla="*/ 2682240 w 4191000"/>
              <a:gd name="connsiteY25" fmla="*/ 1402080 h 1935480"/>
              <a:gd name="connsiteX26" fmla="*/ 2773680 w 4191000"/>
              <a:gd name="connsiteY26" fmla="*/ 1348740 h 1935480"/>
              <a:gd name="connsiteX27" fmla="*/ 3436620 w 4191000"/>
              <a:gd name="connsiteY27" fmla="*/ 1257300 h 1935480"/>
              <a:gd name="connsiteX28" fmla="*/ 3482340 w 4191000"/>
              <a:gd name="connsiteY28" fmla="*/ 1295400 h 1935480"/>
              <a:gd name="connsiteX29" fmla="*/ 4191000 w 4191000"/>
              <a:gd name="connsiteY29" fmla="*/ 952500 h 1935480"/>
              <a:gd name="connsiteX0" fmla="*/ 4152900 w 4152900"/>
              <a:gd name="connsiteY0" fmla="*/ 952500 h 1935480"/>
              <a:gd name="connsiteX1" fmla="*/ 4107180 w 4152900"/>
              <a:gd name="connsiteY1" fmla="*/ 876300 h 1935480"/>
              <a:gd name="connsiteX2" fmla="*/ 4137660 w 4152900"/>
              <a:gd name="connsiteY2" fmla="*/ 853440 h 1935480"/>
              <a:gd name="connsiteX3" fmla="*/ 3710940 w 4152900"/>
              <a:gd name="connsiteY3" fmla="*/ 495300 h 1935480"/>
              <a:gd name="connsiteX4" fmla="*/ 3649980 w 4152900"/>
              <a:gd name="connsiteY4" fmla="*/ 510540 h 1935480"/>
              <a:gd name="connsiteX5" fmla="*/ 3474720 w 4152900"/>
              <a:gd name="connsiteY5" fmla="*/ 396240 h 1935480"/>
              <a:gd name="connsiteX6" fmla="*/ 1592580 w 4152900"/>
              <a:gd name="connsiteY6" fmla="*/ 358140 h 1935480"/>
              <a:gd name="connsiteX7" fmla="*/ 1607820 w 4152900"/>
              <a:gd name="connsiteY7" fmla="*/ 228600 h 1935480"/>
              <a:gd name="connsiteX8" fmla="*/ 1882140 w 4152900"/>
              <a:gd name="connsiteY8" fmla="*/ 213360 h 1935480"/>
              <a:gd name="connsiteX9" fmla="*/ 2369820 w 4152900"/>
              <a:gd name="connsiteY9" fmla="*/ 7620 h 1935480"/>
              <a:gd name="connsiteX10" fmla="*/ 1653540 w 4152900"/>
              <a:gd name="connsiteY10" fmla="*/ 0 h 1935480"/>
              <a:gd name="connsiteX11" fmla="*/ 1516380 w 4152900"/>
              <a:gd name="connsiteY11" fmla="*/ 45720 h 1935480"/>
              <a:gd name="connsiteX12" fmla="*/ 1516380 w 4152900"/>
              <a:gd name="connsiteY12" fmla="*/ 137160 h 1935480"/>
              <a:gd name="connsiteX13" fmla="*/ 853440 w 4152900"/>
              <a:gd name="connsiteY13" fmla="*/ 182880 h 1935480"/>
              <a:gd name="connsiteX14" fmla="*/ 388620 w 4152900"/>
              <a:gd name="connsiteY14" fmla="*/ 205740 h 1935480"/>
              <a:gd name="connsiteX15" fmla="*/ 160020 w 4152900"/>
              <a:gd name="connsiteY15" fmla="*/ 228600 h 1935480"/>
              <a:gd name="connsiteX16" fmla="*/ 0 w 4152900"/>
              <a:gd name="connsiteY16" fmla="*/ 251460 h 1935480"/>
              <a:gd name="connsiteX17" fmla="*/ 0 w 4152900"/>
              <a:gd name="connsiteY17" fmla="*/ 1927860 h 1935480"/>
              <a:gd name="connsiteX18" fmla="*/ 220980 w 4152900"/>
              <a:gd name="connsiteY18" fmla="*/ 1927860 h 1935480"/>
              <a:gd name="connsiteX19" fmla="*/ 213360 w 4152900"/>
              <a:gd name="connsiteY19" fmla="*/ 1866900 h 1935480"/>
              <a:gd name="connsiteX20" fmla="*/ 335280 w 4152900"/>
              <a:gd name="connsiteY20" fmla="*/ 1882140 h 1935480"/>
              <a:gd name="connsiteX21" fmla="*/ 320040 w 4152900"/>
              <a:gd name="connsiteY21" fmla="*/ 1935480 h 1935480"/>
              <a:gd name="connsiteX22" fmla="*/ 2392680 w 4152900"/>
              <a:gd name="connsiteY22" fmla="*/ 1927860 h 1935480"/>
              <a:gd name="connsiteX23" fmla="*/ 2392680 w 4152900"/>
              <a:gd name="connsiteY23" fmla="*/ 1577340 h 1935480"/>
              <a:gd name="connsiteX24" fmla="*/ 2598420 w 4152900"/>
              <a:gd name="connsiteY24" fmla="*/ 1463040 h 1935480"/>
              <a:gd name="connsiteX25" fmla="*/ 2644140 w 4152900"/>
              <a:gd name="connsiteY25" fmla="*/ 1402080 h 1935480"/>
              <a:gd name="connsiteX26" fmla="*/ 2735580 w 4152900"/>
              <a:gd name="connsiteY26" fmla="*/ 1348740 h 1935480"/>
              <a:gd name="connsiteX27" fmla="*/ 3398520 w 4152900"/>
              <a:gd name="connsiteY27" fmla="*/ 1257300 h 1935480"/>
              <a:gd name="connsiteX28" fmla="*/ 3444240 w 4152900"/>
              <a:gd name="connsiteY28" fmla="*/ 1295400 h 1935480"/>
              <a:gd name="connsiteX29" fmla="*/ 4152900 w 4152900"/>
              <a:gd name="connsiteY29" fmla="*/ 952500 h 1935480"/>
              <a:gd name="connsiteX0" fmla="*/ 4152900 w 4152900"/>
              <a:gd name="connsiteY0" fmla="*/ 952500 h 1935480"/>
              <a:gd name="connsiteX1" fmla="*/ 4107180 w 4152900"/>
              <a:gd name="connsiteY1" fmla="*/ 876300 h 1935480"/>
              <a:gd name="connsiteX2" fmla="*/ 4137660 w 4152900"/>
              <a:gd name="connsiteY2" fmla="*/ 853440 h 1935480"/>
              <a:gd name="connsiteX3" fmla="*/ 3710940 w 4152900"/>
              <a:gd name="connsiteY3" fmla="*/ 495300 h 1935480"/>
              <a:gd name="connsiteX4" fmla="*/ 3649980 w 4152900"/>
              <a:gd name="connsiteY4" fmla="*/ 510540 h 1935480"/>
              <a:gd name="connsiteX5" fmla="*/ 3474720 w 4152900"/>
              <a:gd name="connsiteY5" fmla="*/ 396240 h 1935480"/>
              <a:gd name="connsiteX6" fmla="*/ 1592580 w 4152900"/>
              <a:gd name="connsiteY6" fmla="*/ 358140 h 1935480"/>
              <a:gd name="connsiteX7" fmla="*/ 1607820 w 4152900"/>
              <a:gd name="connsiteY7" fmla="*/ 228600 h 1935480"/>
              <a:gd name="connsiteX8" fmla="*/ 1882140 w 4152900"/>
              <a:gd name="connsiteY8" fmla="*/ 213360 h 1935480"/>
              <a:gd name="connsiteX9" fmla="*/ 2369820 w 4152900"/>
              <a:gd name="connsiteY9" fmla="*/ 7620 h 1935480"/>
              <a:gd name="connsiteX10" fmla="*/ 1653540 w 4152900"/>
              <a:gd name="connsiteY10" fmla="*/ 0 h 1935480"/>
              <a:gd name="connsiteX11" fmla="*/ 1516380 w 4152900"/>
              <a:gd name="connsiteY11" fmla="*/ 45720 h 1935480"/>
              <a:gd name="connsiteX12" fmla="*/ 1516380 w 4152900"/>
              <a:gd name="connsiteY12" fmla="*/ 137160 h 1935480"/>
              <a:gd name="connsiteX13" fmla="*/ 853440 w 4152900"/>
              <a:gd name="connsiteY13" fmla="*/ 182880 h 1935480"/>
              <a:gd name="connsiteX14" fmla="*/ 388620 w 4152900"/>
              <a:gd name="connsiteY14" fmla="*/ 205740 h 1935480"/>
              <a:gd name="connsiteX15" fmla="*/ 160020 w 4152900"/>
              <a:gd name="connsiteY15" fmla="*/ 228600 h 1935480"/>
              <a:gd name="connsiteX16" fmla="*/ 0 w 4152900"/>
              <a:gd name="connsiteY16" fmla="*/ 251460 h 1935480"/>
              <a:gd name="connsiteX17" fmla="*/ 0 w 4152900"/>
              <a:gd name="connsiteY17" fmla="*/ 1927860 h 1935480"/>
              <a:gd name="connsiteX18" fmla="*/ 220980 w 4152900"/>
              <a:gd name="connsiteY18" fmla="*/ 1927860 h 1935480"/>
              <a:gd name="connsiteX19" fmla="*/ 213360 w 4152900"/>
              <a:gd name="connsiteY19" fmla="*/ 1866900 h 1935480"/>
              <a:gd name="connsiteX20" fmla="*/ 335280 w 4152900"/>
              <a:gd name="connsiteY20" fmla="*/ 1882140 h 1935480"/>
              <a:gd name="connsiteX21" fmla="*/ 335915 w 4152900"/>
              <a:gd name="connsiteY21" fmla="*/ 1935480 h 1935480"/>
              <a:gd name="connsiteX22" fmla="*/ 2392680 w 4152900"/>
              <a:gd name="connsiteY22" fmla="*/ 1927860 h 1935480"/>
              <a:gd name="connsiteX23" fmla="*/ 2392680 w 4152900"/>
              <a:gd name="connsiteY23" fmla="*/ 1577340 h 1935480"/>
              <a:gd name="connsiteX24" fmla="*/ 2598420 w 4152900"/>
              <a:gd name="connsiteY24" fmla="*/ 1463040 h 1935480"/>
              <a:gd name="connsiteX25" fmla="*/ 2644140 w 4152900"/>
              <a:gd name="connsiteY25" fmla="*/ 1402080 h 1935480"/>
              <a:gd name="connsiteX26" fmla="*/ 2735580 w 4152900"/>
              <a:gd name="connsiteY26" fmla="*/ 1348740 h 1935480"/>
              <a:gd name="connsiteX27" fmla="*/ 3398520 w 4152900"/>
              <a:gd name="connsiteY27" fmla="*/ 1257300 h 1935480"/>
              <a:gd name="connsiteX28" fmla="*/ 3444240 w 4152900"/>
              <a:gd name="connsiteY28" fmla="*/ 1295400 h 1935480"/>
              <a:gd name="connsiteX29" fmla="*/ 4152900 w 4152900"/>
              <a:gd name="connsiteY29" fmla="*/ 952500 h 1935480"/>
              <a:gd name="connsiteX0" fmla="*/ 4152900 w 4152900"/>
              <a:gd name="connsiteY0" fmla="*/ 952500 h 1935480"/>
              <a:gd name="connsiteX1" fmla="*/ 4107180 w 4152900"/>
              <a:gd name="connsiteY1" fmla="*/ 876300 h 1935480"/>
              <a:gd name="connsiteX2" fmla="*/ 4137660 w 4152900"/>
              <a:gd name="connsiteY2" fmla="*/ 853440 h 1935480"/>
              <a:gd name="connsiteX3" fmla="*/ 3710940 w 4152900"/>
              <a:gd name="connsiteY3" fmla="*/ 495300 h 1935480"/>
              <a:gd name="connsiteX4" fmla="*/ 3649980 w 4152900"/>
              <a:gd name="connsiteY4" fmla="*/ 510540 h 1935480"/>
              <a:gd name="connsiteX5" fmla="*/ 3474720 w 4152900"/>
              <a:gd name="connsiteY5" fmla="*/ 396240 h 1935480"/>
              <a:gd name="connsiteX6" fmla="*/ 1592580 w 4152900"/>
              <a:gd name="connsiteY6" fmla="*/ 358140 h 1935480"/>
              <a:gd name="connsiteX7" fmla="*/ 1607820 w 4152900"/>
              <a:gd name="connsiteY7" fmla="*/ 228600 h 1935480"/>
              <a:gd name="connsiteX8" fmla="*/ 1882140 w 4152900"/>
              <a:gd name="connsiteY8" fmla="*/ 213360 h 1935480"/>
              <a:gd name="connsiteX9" fmla="*/ 2369820 w 4152900"/>
              <a:gd name="connsiteY9" fmla="*/ 7620 h 1935480"/>
              <a:gd name="connsiteX10" fmla="*/ 1653540 w 4152900"/>
              <a:gd name="connsiteY10" fmla="*/ 0 h 1935480"/>
              <a:gd name="connsiteX11" fmla="*/ 1516380 w 4152900"/>
              <a:gd name="connsiteY11" fmla="*/ 45720 h 1935480"/>
              <a:gd name="connsiteX12" fmla="*/ 1516380 w 4152900"/>
              <a:gd name="connsiteY12" fmla="*/ 137160 h 1935480"/>
              <a:gd name="connsiteX13" fmla="*/ 853440 w 4152900"/>
              <a:gd name="connsiteY13" fmla="*/ 182880 h 1935480"/>
              <a:gd name="connsiteX14" fmla="*/ 388620 w 4152900"/>
              <a:gd name="connsiteY14" fmla="*/ 205740 h 1935480"/>
              <a:gd name="connsiteX15" fmla="*/ 160020 w 4152900"/>
              <a:gd name="connsiteY15" fmla="*/ 228600 h 1935480"/>
              <a:gd name="connsiteX16" fmla="*/ 0 w 4152900"/>
              <a:gd name="connsiteY16" fmla="*/ 251460 h 1935480"/>
              <a:gd name="connsiteX17" fmla="*/ 0 w 4152900"/>
              <a:gd name="connsiteY17" fmla="*/ 1927860 h 1935480"/>
              <a:gd name="connsiteX18" fmla="*/ 220980 w 4152900"/>
              <a:gd name="connsiteY18" fmla="*/ 1927860 h 1935480"/>
              <a:gd name="connsiteX19" fmla="*/ 219710 w 4152900"/>
              <a:gd name="connsiteY19" fmla="*/ 1876425 h 1935480"/>
              <a:gd name="connsiteX20" fmla="*/ 335280 w 4152900"/>
              <a:gd name="connsiteY20" fmla="*/ 1882140 h 1935480"/>
              <a:gd name="connsiteX21" fmla="*/ 335915 w 4152900"/>
              <a:gd name="connsiteY21" fmla="*/ 1935480 h 1935480"/>
              <a:gd name="connsiteX22" fmla="*/ 2392680 w 4152900"/>
              <a:gd name="connsiteY22" fmla="*/ 1927860 h 1935480"/>
              <a:gd name="connsiteX23" fmla="*/ 2392680 w 4152900"/>
              <a:gd name="connsiteY23" fmla="*/ 1577340 h 1935480"/>
              <a:gd name="connsiteX24" fmla="*/ 2598420 w 4152900"/>
              <a:gd name="connsiteY24" fmla="*/ 1463040 h 1935480"/>
              <a:gd name="connsiteX25" fmla="*/ 2644140 w 4152900"/>
              <a:gd name="connsiteY25" fmla="*/ 1402080 h 1935480"/>
              <a:gd name="connsiteX26" fmla="*/ 2735580 w 4152900"/>
              <a:gd name="connsiteY26" fmla="*/ 1348740 h 1935480"/>
              <a:gd name="connsiteX27" fmla="*/ 3398520 w 4152900"/>
              <a:gd name="connsiteY27" fmla="*/ 1257300 h 1935480"/>
              <a:gd name="connsiteX28" fmla="*/ 3444240 w 4152900"/>
              <a:gd name="connsiteY28" fmla="*/ 1295400 h 1935480"/>
              <a:gd name="connsiteX29" fmla="*/ 4152900 w 4152900"/>
              <a:gd name="connsiteY29" fmla="*/ 952500 h 1935480"/>
              <a:gd name="connsiteX0" fmla="*/ 4152900 w 4152900"/>
              <a:gd name="connsiteY0" fmla="*/ 952500 h 1937385"/>
              <a:gd name="connsiteX1" fmla="*/ 4107180 w 4152900"/>
              <a:gd name="connsiteY1" fmla="*/ 876300 h 1937385"/>
              <a:gd name="connsiteX2" fmla="*/ 4137660 w 4152900"/>
              <a:gd name="connsiteY2" fmla="*/ 853440 h 1937385"/>
              <a:gd name="connsiteX3" fmla="*/ 3710940 w 4152900"/>
              <a:gd name="connsiteY3" fmla="*/ 495300 h 1937385"/>
              <a:gd name="connsiteX4" fmla="*/ 3649980 w 4152900"/>
              <a:gd name="connsiteY4" fmla="*/ 510540 h 1937385"/>
              <a:gd name="connsiteX5" fmla="*/ 3474720 w 4152900"/>
              <a:gd name="connsiteY5" fmla="*/ 396240 h 1937385"/>
              <a:gd name="connsiteX6" fmla="*/ 1592580 w 4152900"/>
              <a:gd name="connsiteY6" fmla="*/ 358140 h 1937385"/>
              <a:gd name="connsiteX7" fmla="*/ 1607820 w 4152900"/>
              <a:gd name="connsiteY7" fmla="*/ 228600 h 1937385"/>
              <a:gd name="connsiteX8" fmla="*/ 1882140 w 4152900"/>
              <a:gd name="connsiteY8" fmla="*/ 213360 h 1937385"/>
              <a:gd name="connsiteX9" fmla="*/ 2369820 w 4152900"/>
              <a:gd name="connsiteY9" fmla="*/ 7620 h 1937385"/>
              <a:gd name="connsiteX10" fmla="*/ 1653540 w 4152900"/>
              <a:gd name="connsiteY10" fmla="*/ 0 h 1937385"/>
              <a:gd name="connsiteX11" fmla="*/ 1516380 w 4152900"/>
              <a:gd name="connsiteY11" fmla="*/ 45720 h 1937385"/>
              <a:gd name="connsiteX12" fmla="*/ 1516380 w 4152900"/>
              <a:gd name="connsiteY12" fmla="*/ 137160 h 1937385"/>
              <a:gd name="connsiteX13" fmla="*/ 853440 w 4152900"/>
              <a:gd name="connsiteY13" fmla="*/ 182880 h 1937385"/>
              <a:gd name="connsiteX14" fmla="*/ 388620 w 4152900"/>
              <a:gd name="connsiteY14" fmla="*/ 205740 h 1937385"/>
              <a:gd name="connsiteX15" fmla="*/ 160020 w 4152900"/>
              <a:gd name="connsiteY15" fmla="*/ 228600 h 1937385"/>
              <a:gd name="connsiteX16" fmla="*/ 0 w 4152900"/>
              <a:gd name="connsiteY16" fmla="*/ 251460 h 1937385"/>
              <a:gd name="connsiteX17" fmla="*/ 0 w 4152900"/>
              <a:gd name="connsiteY17" fmla="*/ 1927860 h 1937385"/>
              <a:gd name="connsiteX18" fmla="*/ 214630 w 4152900"/>
              <a:gd name="connsiteY18" fmla="*/ 1937385 h 1937385"/>
              <a:gd name="connsiteX19" fmla="*/ 219710 w 4152900"/>
              <a:gd name="connsiteY19" fmla="*/ 1876425 h 1937385"/>
              <a:gd name="connsiteX20" fmla="*/ 335280 w 4152900"/>
              <a:gd name="connsiteY20" fmla="*/ 1882140 h 1937385"/>
              <a:gd name="connsiteX21" fmla="*/ 335915 w 4152900"/>
              <a:gd name="connsiteY21" fmla="*/ 1935480 h 1937385"/>
              <a:gd name="connsiteX22" fmla="*/ 2392680 w 4152900"/>
              <a:gd name="connsiteY22" fmla="*/ 1927860 h 1937385"/>
              <a:gd name="connsiteX23" fmla="*/ 2392680 w 4152900"/>
              <a:gd name="connsiteY23" fmla="*/ 1577340 h 1937385"/>
              <a:gd name="connsiteX24" fmla="*/ 2598420 w 4152900"/>
              <a:gd name="connsiteY24" fmla="*/ 1463040 h 1937385"/>
              <a:gd name="connsiteX25" fmla="*/ 2644140 w 4152900"/>
              <a:gd name="connsiteY25" fmla="*/ 1402080 h 1937385"/>
              <a:gd name="connsiteX26" fmla="*/ 2735580 w 4152900"/>
              <a:gd name="connsiteY26" fmla="*/ 1348740 h 1937385"/>
              <a:gd name="connsiteX27" fmla="*/ 3398520 w 4152900"/>
              <a:gd name="connsiteY27" fmla="*/ 1257300 h 1937385"/>
              <a:gd name="connsiteX28" fmla="*/ 3444240 w 4152900"/>
              <a:gd name="connsiteY28" fmla="*/ 1295400 h 1937385"/>
              <a:gd name="connsiteX29" fmla="*/ 4152900 w 4152900"/>
              <a:gd name="connsiteY29" fmla="*/ 952500 h 1937385"/>
              <a:gd name="connsiteX0" fmla="*/ 4152900 w 4152900"/>
              <a:gd name="connsiteY0" fmla="*/ 952500 h 1950085"/>
              <a:gd name="connsiteX1" fmla="*/ 4107180 w 4152900"/>
              <a:gd name="connsiteY1" fmla="*/ 876300 h 1950085"/>
              <a:gd name="connsiteX2" fmla="*/ 4137660 w 4152900"/>
              <a:gd name="connsiteY2" fmla="*/ 853440 h 1950085"/>
              <a:gd name="connsiteX3" fmla="*/ 3710940 w 4152900"/>
              <a:gd name="connsiteY3" fmla="*/ 495300 h 1950085"/>
              <a:gd name="connsiteX4" fmla="*/ 3649980 w 4152900"/>
              <a:gd name="connsiteY4" fmla="*/ 510540 h 1950085"/>
              <a:gd name="connsiteX5" fmla="*/ 3474720 w 4152900"/>
              <a:gd name="connsiteY5" fmla="*/ 396240 h 1950085"/>
              <a:gd name="connsiteX6" fmla="*/ 1592580 w 4152900"/>
              <a:gd name="connsiteY6" fmla="*/ 358140 h 1950085"/>
              <a:gd name="connsiteX7" fmla="*/ 1607820 w 4152900"/>
              <a:gd name="connsiteY7" fmla="*/ 228600 h 1950085"/>
              <a:gd name="connsiteX8" fmla="*/ 1882140 w 4152900"/>
              <a:gd name="connsiteY8" fmla="*/ 213360 h 1950085"/>
              <a:gd name="connsiteX9" fmla="*/ 2369820 w 4152900"/>
              <a:gd name="connsiteY9" fmla="*/ 7620 h 1950085"/>
              <a:gd name="connsiteX10" fmla="*/ 1653540 w 4152900"/>
              <a:gd name="connsiteY10" fmla="*/ 0 h 1950085"/>
              <a:gd name="connsiteX11" fmla="*/ 1516380 w 4152900"/>
              <a:gd name="connsiteY11" fmla="*/ 45720 h 1950085"/>
              <a:gd name="connsiteX12" fmla="*/ 1516380 w 4152900"/>
              <a:gd name="connsiteY12" fmla="*/ 137160 h 1950085"/>
              <a:gd name="connsiteX13" fmla="*/ 853440 w 4152900"/>
              <a:gd name="connsiteY13" fmla="*/ 182880 h 1950085"/>
              <a:gd name="connsiteX14" fmla="*/ 388620 w 4152900"/>
              <a:gd name="connsiteY14" fmla="*/ 205740 h 1950085"/>
              <a:gd name="connsiteX15" fmla="*/ 160020 w 4152900"/>
              <a:gd name="connsiteY15" fmla="*/ 228600 h 1950085"/>
              <a:gd name="connsiteX16" fmla="*/ 0 w 4152900"/>
              <a:gd name="connsiteY16" fmla="*/ 251460 h 1950085"/>
              <a:gd name="connsiteX17" fmla="*/ 0 w 4152900"/>
              <a:gd name="connsiteY17" fmla="*/ 1927860 h 1950085"/>
              <a:gd name="connsiteX18" fmla="*/ 214630 w 4152900"/>
              <a:gd name="connsiteY18" fmla="*/ 1937385 h 1950085"/>
              <a:gd name="connsiteX19" fmla="*/ 219710 w 4152900"/>
              <a:gd name="connsiteY19" fmla="*/ 1876425 h 1950085"/>
              <a:gd name="connsiteX20" fmla="*/ 335280 w 4152900"/>
              <a:gd name="connsiteY20" fmla="*/ 1882140 h 1950085"/>
              <a:gd name="connsiteX21" fmla="*/ 335915 w 4152900"/>
              <a:gd name="connsiteY21" fmla="*/ 1935480 h 1950085"/>
              <a:gd name="connsiteX22" fmla="*/ 2392680 w 4152900"/>
              <a:gd name="connsiteY22" fmla="*/ 1950085 h 1950085"/>
              <a:gd name="connsiteX23" fmla="*/ 2392680 w 4152900"/>
              <a:gd name="connsiteY23" fmla="*/ 1577340 h 1950085"/>
              <a:gd name="connsiteX24" fmla="*/ 2598420 w 4152900"/>
              <a:gd name="connsiteY24" fmla="*/ 1463040 h 1950085"/>
              <a:gd name="connsiteX25" fmla="*/ 2644140 w 4152900"/>
              <a:gd name="connsiteY25" fmla="*/ 1402080 h 1950085"/>
              <a:gd name="connsiteX26" fmla="*/ 2735580 w 4152900"/>
              <a:gd name="connsiteY26" fmla="*/ 1348740 h 1950085"/>
              <a:gd name="connsiteX27" fmla="*/ 3398520 w 4152900"/>
              <a:gd name="connsiteY27" fmla="*/ 1257300 h 1950085"/>
              <a:gd name="connsiteX28" fmla="*/ 3444240 w 4152900"/>
              <a:gd name="connsiteY28" fmla="*/ 1295400 h 1950085"/>
              <a:gd name="connsiteX29" fmla="*/ 4152900 w 4152900"/>
              <a:gd name="connsiteY29" fmla="*/ 952500 h 195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52900" h="1950085" fill="norm" stroke="1" extrusionOk="0">
                <a:moveTo>
                  <a:pt x="4152900" y="952500"/>
                </a:moveTo>
                <a:lnTo>
                  <a:pt x="4107180" y="876300"/>
                </a:lnTo>
                <a:lnTo>
                  <a:pt x="4137660" y="853440"/>
                </a:lnTo>
                <a:lnTo>
                  <a:pt x="3710940" y="495300"/>
                </a:lnTo>
                <a:lnTo>
                  <a:pt x="3649980" y="510540"/>
                </a:lnTo>
                <a:lnTo>
                  <a:pt x="3474720" y="396240"/>
                </a:lnTo>
                <a:lnTo>
                  <a:pt x="1592580" y="358140"/>
                </a:lnTo>
                <a:lnTo>
                  <a:pt x="1607820" y="228600"/>
                </a:lnTo>
                <a:lnTo>
                  <a:pt x="1882140" y="213360"/>
                </a:lnTo>
                <a:lnTo>
                  <a:pt x="2369820" y="7620"/>
                </a:lnTo>
                <a:lnTo>
                  <a:pt x="1653540" y="0"/>
                </a:lnTo>
                <a:lnTo>
                  <a:pt x="1516380" y="45720"/>
                </a:lnTo>
                <a:lnTo>
                  <a:pt x="1516380" y="137160"/>
                </a:lnTo>
                <a:lnTo>
                  <a:pt x="853440" y="182880"/>
                </a:lnTo>
                <a:lnTo>
                  <a:pt x="388620" y="205740"/>
                </a:lnTo>
                <a:lnTo>
                  <a:pt x="160020" y="228600"/>
                </a:lnTo>
                <a:cubicBezTo>
                  <a:pt x="95250" y="236220"/>
                  <a:pt x="53340" y="243840"/>
                  <a:pt x="0" y="251460"/>
                </a:cubicBezTo>
                <a:lnTo>
                  <a:pt x="0" y="1927860"/>
                </a:lnTo>
                <a:lnTo>
                  <a:pt x="214630" y="1937385"/>
                </a:lnTo>
                <a:cubicBezTo>
                  <a:pt x="214207" y="1920240"/>
                  <a:pt x="220133" y="1893570"/>
                  <a:pt x="219710" y="1876425"/>
                </a:cubicBezTo>
                <a:lnTo>
                  <a:pt x="335280" y="1882140"/>
                </a:lnTo>
                <a:cubicBezTo>
                  <a:pt x="335492" y="1899920"/>
                  <a:pt x="335703" y="1917700"/>
                  <a:pt x="335915" y="1935480"/>
                </a:cubicBezTo>
                <a:lnTo>
                  <a:pt x="2392680" y="1950085"/>
                </a:lnTo>
                <a:lnTo>
                  <a:pt x="2392680" y="1577340"/>
                </a:lnTo>
                <a:lnTo>
                  <a:pt x="2598420" y="1463040"/>
                </a:lnTo>
                <a:lnTo>
                  <a:pt x="2644140" y="1402080"/>
                </a:lnTo>
                <a:lnTo>
                  <a:pt x="2735580" y="1348740"/>
                </a:lnTo>
                <a:lnTo>
                  <a:pt x="3398520" y="1257300"/>
                </a:lnTo>
                <a:lnTo>
                  <a:pt x="3444240" y="1295400"/>
                </a:lnTo>
                <a:lnTo>
                  <a:pt x="4152900" y="952500"/>
                </a:lnTo>
                <a:close/>
              </a:path>
            </a:pathLst>
          </a:custGeom>
          <a:solidFill>
            <a:schemeClr val="accent1">
              <a:lumMod val="90000"/>
              <a:alpha val="30000"/>
            </a:schemeClr>
          </a:solidFill>
          <a:ln w="3175">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 name="Полилиния 5"/>
          <p:cNvSpPr/>
          <p:nvPr userDrawn="1"/>
        </p:nvSpPr>
        <p:spPr bwMode="auto">
          <a:xfrm>
            <a:off x="7490460" y="4838700"/>
            <a:ext cx="1937384" cy="769620"/>
          </a:xfrm>
          <a:custGeom>
            <a:avLst/>
            <a:gdLst>
              <a:gd name="connsiteX0" fmla="*/ 0 w 1927860"/>
              <a:gd name="connsiteY0" fmla="*/ 266700 h 769620"/>
              <a:gd name="connsiteX1" fmla="*/ 83820 w 1927860"/>
              <a:gd name="connsiteY1" fmla="*/ 0 h 769620"/>
              <a:gd name="connsiteX2" fmla="*/ 449580 w 1927860"/>
              <a:gd name="connsiteY2" fmla="*/ 121920 h 769620"/>
              <a:gd name="connsiteX3" fmla="*/ 419100 w 1927860"/>
              <a:gd name="connsiteY3" fmla="*/ 251460 h 769620"/>
              <a:gd name="connsiteX4" fmla="*/ 1005840 w 1927860"/>
              <a:gd name="connsiteY4" fmla="*/ 358140 h 769620"/>
              <a:gd name="connsiteX5" fmla="*/ 1074420 w 1927860"/>
              <a:gd name="connsiteY5" fmla="*/ 426720 h 769620"/>
              <a:gd name="connsiteX6" fmla="*/ 1927860 w 1927860"/>
              <a:gd name="connsiteY6" fmla="*/ 617220 h 769620"/>
              <a:gd name="connsiteX7" fmla="*/ 1905000 w 1927860"/>
              <a:gd name="connsiteY7" fmla="*/ 769620 h 769620"/>
              <a:gd name="connsiteX8" fmla="*/ 1043940 w 1927860"/>
              <a:gd name="connsiteY8" fmla="*/ 563880 h 769620"/>
              <a:gd name="connsiteX9" fmla="*/ 1021080 w 1927860"/>
              <a:gd name="connsiteY9" fmla="*/ 647700 h 769620"/>
              <a:gd name="connsiteX10" fmla="*/ 716280 w 1927860"/>
              <a:gd name="connsiteY10" fmla="*/ 571500 h 769620"/>
              <a:gd name="connsiteX11" fmla="*/ 746760 w 1927860"/>
              <a:gd name="connsiteY11" fmla="*/ 487680 h 769620"/>
              <a:gd name="connsiteX12" fmla="*/ 0 w 1927860"/>
              <a:gd name="connsiteY12" fmla="*/ 266700 h 769620"/>
              <a:gd name="connsiteX0" fmla="*/ 0 w 1927860"/>
              <a:gd name="connsiteY0" fmla="*/ 266700 h 769620"/>
              <a:gd name="connsiteX1" fmla="*/ 83820 w 1927860"/>
              <a:gd name="connsiteY1" fmla="*/ 0 h 769620"/>
              <a:gd name="connsiteX2" fmla="*/ 449580 w 1927860"/>
              <a:gd name="connsiteY2" fmla="*/ 121920 h 769620"/>
              <a:gd name="connsiteX3" fmla="*/ 423862 w 1927860"/>
              <a:gd name="connsiteY3" fmla="*/ 232410 h 769620"/>
              <a:gd name="connsiteX4" fmla="*/ 1005840 w 1927860"/>
              <a:gd name="connsiteY4" fmla="*/ 358140 h 769620"/>
              <a:gd name="connsiteX5" fmla="*/ 1074420 w 1927860"/>
              <a:gd name="connsiteY5" fmla="*/ 426720 h 769620"/>
              <a:gd name="connsiteX6" fmla="*/ 1927860 w 1927860"/>
              <a:gd name="connsiteY6" fmla="*/ 617220 h 769620"/>
              <a:gd name="connsiteX7" fmla="*/ 1905000 w 1927860"/>
              <a:gd name="connsiteY7" fmla="*/ 769620 h 769620"/>
              <a:gd name="connsiteX8" fmla="*/ 1043940 w 1927860"/>
              <a:gd name="connsiteY8" fmla="*/ 563880 h 769620"/>
              <a:gd name="connsiteX9" fmla="*/ 1021080 w 1927860"/>
              <a:gd name="connsiteY9" fmla="*/ 647700 h 769620"/>
              <a:gd name="connsiteX10" fmla="*/ 716280 w 1927860"/>
              <a:gd name="connsiteY10" fmla="*/ 571500 h 769620"/>
              <a:gd name="connsiteX11" fmla="*/ 746760 w 1927860"/>
              <a:gd name="connsiteY11" fmla="*/ 487680 h 769620"/>
              <a:gd name="connsiteX12" fmla="*/ 0 w 1927860"/>
              <a:gd name="connsiteY12" fmla="*/ 266700 h 769620"/>
              <a:gd name="connsiteX0" fmla="*/ 0 w 1927860"/>
              <a:gd name="connsiteY0" fmla="*/ 266700 h 769620"/>
              <a:gd name="connsiteX1" fmla="*/ 83820 w 1927860"/>
              <a:gd name="connsiteY1" fmla="*/ 0 h 769620"/>
              <a:gd name="connsiteX2" fmla="*/ 463868 w 1927860"/>
              <a:gd name="connsiteY2" fmla="*/ 126683 h 769620"/>
              <a:gd name="connsiteX3" fmla="*/ 423862 w 1927860"/>
              <a:gd name="connsiteY3" fmla="*/ 232410 h 769620"/>
              <a:gd name="connsiteX4" fmla="*/ 1005840 w 1927860"/>
              <a:gd name="connsiteY4" fmla="*/ 358140 h 769620"/>
              <a:gd name="connsiteX5" fmla="*/ 1074420 w 1927860"/>
              <a:gd name="connsiteY5" fmla="*/ 426720 h 769620"/>
              <a:gd name="connsiteX6" fmla="*/ 1927860 w 1927860"/>
              <a:gd name="connsiteY6" fmla="*/ 617220 h 769620"/>
              <a:gd name="connsiteX7" fmla="*/ 1905000 w 1927860"/>
              <a:gd name="connsiteY7" fmla="*/ 769620 h 769620"/>
              <a:gd name="connsiteX8" fmla="*/ 1043940 w 1927860"/>
              <a:gd name="connsiteY8" fmla="*/ 563880 h 769620"/>
              <a:gd name="connsiteX9" fmla="*/ 1021080 w 1927860"/>
              <a:gd name="connsiteY9" fmla="*/ 647700 h 769620"/>
              <a:gd name="connsiteX10" fmla="*/ 716280 w 1927860"/>
              <a:gd name="connsiteY10" fmla="*/ 571500 h 769620"/>
              <a:gd name="connsiteX11" fmla="*/ 746760 w 1927860"/>
              <a:gd name="connsiteY11" fmla="*/ 487680 h 769620"/>
              <a:gd name="connsiteX12" fmla="*/ 0 w 1927860"/>
              <a:gd name="connsiteY12" fmla="*/ 266700 h 769620"/>
              <a:gd name="connsiteX0" fmla="*/ 0 w 1927860"/>
              <a:gd name="connsiteY0" fmla="*/ 266700 h 769620"/>
              <a:gd name="connsiteX1" fmla="*/ 83820 w 1927860"/>
              <a:gd name="connsiteY1" fmla="*/ 0 h 769620"/>
              <a:gd name="connsiteX2" fmla="*/ 463868 w 1927860"/>
              <a:gd name="connsiteY2" fmla="*/ 126683 h 769620"/>
              <a:gd name="connsiteX3" fmla="*/ 438150 w 1927860"/>
              <a:gd name="connsiteY3" fmla="*/ 227648 h 769620"/>
              <a:gd name="connsiteX4" fmla="*/ 1005840 w 1927860"/>
              <a:gd name="connsiteY4" fmla="*/ 358140 h 769620"/>
              <a:gd name="connsiteX5" fmla="*/ 1074420 w 1927860"/>
              <a:gd name="connsiteY5" fmla="*/ 426720 h 769620"/>
              <a:gd name="connsiteX6" fmla="*/ 1927860 w 1927860"/>
              <a:gd name="connsiteY6" fmla="*/ 617220 h 769620"/>
              <a:gd name="connsiteX7" fmla="*/ 1905000 w 1927860"/>
              <a:gd name="connsiteY7" fmla="*/ 769620 h 769620"/>
              <a:gd name="connsiteX8" fmla="*/ 1043940 w 1927860"/>
              <a:gd name="connsiteY8" fmla="*/ 563880 h 769620"/>
              <a:gd name="connsiteX9" fmla="*/ 1021080 w 1927860"/>
              <a:gd name="connsiteY9" fmla="*/ 647700 h 769620"/>
              <a:gd name="connsiteX10" fmla="*/ 716280 w 1927860"/>
              <a:gd name="connsiteY10" fmla="*/ 571500 h 769620"/>
              <a:gd name="connsiteX11" fmla="*/ 746760 w 1927860"/>
              <a:gd name="connsiteY11" fmla="*/ 487680 h 769620"/>
              <a:gd name="connsiteX12" fmla="*/ 0 w 1927860"/>
              <a:gd name="connsiteY12" fmla="*/ 266700 h 769620"/>
              <a:gd name="connsiteX0" fmla="*/ 0 w 1937385"/>
              <a:gd name="connsiteY0" fmla="*/ 266700 h 769620"/>
              <a:gd name="connsiteX1" fmla="*/ 83820 w 1937385"/>
              <a:gd name="connsiteY1" fmla="*/ 0 h 769620"/>
              <a:gd name="connsiteX2" fmla="*/ 463868 w 1937385"/>
              <a:gd name="connsiteY2" fmla="*/ 126683 h 769620"/>
              <a:gd name="connsiteX3" fmla="*/ 438150 w 1937385"/>
              <a:gd name="connsiteY3" fmla="*/ 227648 h 769620"/>
              <a:gd name="connsiteX4" fmla="*/ 1005840 w 1937385"/>
              <a:gd name="connsiteY4" fmla="*/ 358140 h 769620"/>
              <a:gd name="connsiteX5" fmla="*/ 1074420 w 1937385"/>
              <a:gd name="connsiteY5" fmla="*/ 426720 h 769620"/>
              <a:gd name="connsiteX6" fmla="*/ 1937385 w 1937385"/>
              <a:gd name="connsiteY6" fmla="*/ 621983 h 769620"/>
              <a:gd name="connsiteX7" fmla="*/ 1905000 w 1937385"/>
              <a:gd name="connsiteY7" fmla="*/ 769620 h 769620"/>
              <a:gd name="connsiteX8" fmla="*/ 1043940 w 1937385"/>
              <a:gd name="connsiteY8" fmla="*/ 563880 h 769620"/>
              <a:gd name="connsiteX9" fmla="*/ 1021080 w 1937385"/>
              <a:gd name="connsiteY9" fmla="*/ 647700 h 769620"/>
              <a:gd name="connsiteX10" fmla="*/ 716280 w 1937385"/>
              <a:gd name="connsiteY10" fmla="*/ 571500 h 769620"/>
              <a:gd name="connsiteX11" fmla="*/ 746760 w 1937385"/>
              <a:gd name="connsiteY11" fmla="*/ 487680 h 769620"/>
              <a:gd name="connsiteX12" fmla="*/ 0 w 1937385"/>
              <a:gd name="connsiteY12" fmla="*/ 266700 h 769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37385" h="769620" fill="norm" stroke="1" extrusionOk="0">
                <a:moveTo>
                  <a:pt x="0" y="266700"/>
                </a:moveTo>
                <a:lnTo>
                  <a:pt x="83820" y="0"/>
                </a:lnTo>
                <a:lnTo>
                  <a:pt x="463868" y="126683"/>
                </a:lnTo>
                <a:lnTo>
                  <a:pt x="438150" y="227648"/>
                </a:lnTo>
                <a:lnTo>
                  <a:pt x="1005840" y="358140"/>
                </a:lnTo>
                <a:lnTo>
                  <a:pt x="1074420" y="426720"/>
                </a:lnTo>
                <a:lnTo>
                  <a:pt x="1937385" y="621983"/>
                </a:lnTo>
                <a:lnTo>
                  <a:pt x="1905000" y="769620"/>
                </a:lnTo>
                <a:lnTo>
                  <a:pt x="1043940" y="563880"/>
                </a:lnTo>
                <a:lnTo>
                  <a:pt x="1021080" y="647700"/>
                </a:lnTo>
                <a:lnTo>
                  <a:pt x="716280" y="571500"/>
                </a:lnTo>
                <a:lnTo>
                  <a:pt x="746760" y="487680"/>
                </a:lnTo>
                <a:lnTo>
                  <a:pt x="0" y="266700"/>
                </a:lnTo>
                <a:close/>
              </a:path>
            </a:pathLst>
          </a:custGeom>
          <a:solidFill>
            <a:schemeClr val="accent1">
              <a:lumMod val="90000"/>
              <a:alpha val="30000"/>
            </a:schemeClr>
          </a:solidFill>
          <a:ln w="3175">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1" name="Полилиния 10"/>
          <p:cNvSpPr/>
          <p:nvPr userDrawn="1"/>
        </p:nvSpPr>
        <p:spPr bwMode="auto">
          <a:xfrm>
            <a:off x="4241800" y="4095750"/>
            <a:ext cx="5010149" cy="1441449"/>
          </a:xfrm>
          <a:custGeom>
            <a:avLst/>
            <a:gdLst>
              <a:gd name="connsiteX0" fmla="*/ 5060950 w 5060950"/>
              <a:gd name="connsiteY0" fmla="*/ 1441450 h 1441450"/>
              <a:gd name="connsiteX1" fmla="*/ 4279900 w 5060950"/>
              <a:gd name="connsiteY1" fmla="*/ 1263650 h 1441450"/>
              <a:gd name="connsiteX2" fmla="*/ 4184650 w 5060950"/>
              <a:gd name="connsiteY2" fmla="*/ 1206500 h 1441450"/>
              <a:gd name="connsiteX3" fmla="*/ 3384550 w 5060950"/>
              <a:gd name="connsiteY3" fmla="*/ 1003300 h 1441450"/>
              <a:gd name="connsiteX4" fmla="*/ 3397250 w 5060950"/>
              <a:gd name="connsiteY4" fmla="*/ 895350 h 1441450"/>
              <a:gd name="connsiteX5" fmla="*/ 3270250 w 5060950"/>
              <a:gd name="connsiteY5" fmla="*/ 698500 h 1441450"/>
              <a:gd name="connsiteX6" fmla="*/ 2514600 w 5060950"/>
              <a:gd name="connsiteY6" fmla="*/ 501650 h 1441450"/>
              <a:gd name="connsiteX7" fmla="*/ 2298700 w 5060950"/>
              <a:gd name="connsiteY7" fmla="*/ 552450 h 1441450"/>
              <a:gd name="connsiteX8" fmla="*/ 2241550 w 5060950"/>
              <a:gd name="connsiteY8" fmla="*/ 622300 h 1441450"/>
              <a:gd name="connsiteX9" fmla="*/ 2108200 w 5060950"/>
              <a:gd name="connsiteY9" fmla="*/ 565150 h 1441450"/>
              <a:gd name="connsiteX10" fmla="*/ 1466850 w 5060950"/>
              <a:gd name="connsiteY10" fmla="*/ 0 h 1441450"/>
              <a:gd name="connsiteX11" fmla="*/ 139700 w 5060950"/>
              <a:gd name="connsiteY11" fmla="*/ 679450 h 1441450"/>
              <a:gd name="connsiteX12" fmla="*/ 0 w 5060950"/>
              <a:gd name="connsiteY12" fmla="*/ 819150 h 1441450"/>
              <a:gd name="connsiteX0" fmla="*/ 4949825 w 4949825"/>
              <a:gd name="connsiteY0" fmla="*/ 1441450 h 1441450"/>
              <a:gd name="connsiteX1" fmla="*/ 4168775 w 4949825"/>
              <a:gd name="connsiteY1" fmla="*/ 1263650 h 1441450"/>
              <a:gd name="connsiteX2" fmla="*/ 4073525 w 4949825"/>
              <a:gd name="connsiteY2" fmla="*/ 1206500 h 1441450"/>
              <a:gd name="connsiteX3" fmla="*/ 3273425 w 4949825"/>
              <a:gd name="connsiteY3" fmla="*/ 1003300 h 1441450"/>
              <a:gd name="connsiteX4" fmla="*/ 3286125 w 4949825"/>
              <a:gd name="connsiteY4" fmla="*/ 895350 h 1441450"/>
              <a:gd name="connsiteX5" fmla="*/ 3159125 w 4949825"/>
              <a:gd name="connsiteY5" fmla="*/ 698500 h 1441450"/>
              <a:gd name="connsiteX6" fmla="*/ 2403475 w 4949825"/>
              <a:gd name="connsiteY6" fmla="*/ 501650 h 1441450"/>
              <a:gd name="connsiteX7" fmla="*/ 2187575 w 4949825"/>
              <a:gd name="connsiteY7" fmla="*/ 552450 h 1441450"/>
              <a:gd name="connsiteX8" fmla="*/ 2130425 w 4949825"/>
              <a:gd name="connsiteY8" fmla="*/ 622300 h 1441450"/>
              <a:gd name="connsiteX9" fmla="*/ 1997075 w 4949825"/>
              <a:gd name="connsiteY9" fmla="*/ 565150 h 1441450"/>
              <a:gd name="connsiteX10" fmla="*/ 1355725 w 4949825"/>
              <a:gd name="connsiteY10" fmla="*/ 0 h 1441450"/>
              <a:gd name="connsiteX11" fmla="*/ 28575 w 4949825"/>
              <a:gd name="connsiteY11" fmla="*/ 679450 h 1441450"/>
              <a:gd name="connsiteX12" fmla="*/ 0 w 4949825"/>
              <a:gd name="connsiteY12" fmla="*/ 815975 h 1441450"/>
              <a:gd name="connsiteX0" fmla="*/ 4949825 w 4949825"/>
              <a:gd name="connsiteY0" fmla="*/ 1441450 h 1441450"/>
              <a:gd name="connsiteX1" fmla="*/ 4168775 w 4949825"/>
              <a:gd name="connsiteY1" fmla="*/ 1263650 h 1441450"/>
              <a:gd name="connsiteX2" fmla="*/ 4073525 w 4949825"/>
              <a:gd name="connsiteY2" fmla="*/ 1206500 h 1441450"/>
              <a:gd name="connsiteX3" fmla="*/ 3273425 w 4949825"/>
              <a:gd name="connsiteY3" fmla="*/ 1003300 h 1441450"/>
              <a:gd name="connsiteX4" fmla="*/ 3286125 w 4949825"/>
              <a:gd name="connsiteY4" fmla="*/ 895350 h 1441450"/>
              <a:gd name="connsiteX5" fmla="*/ 3159125 w 4949825"/>
              <a:gd name="connsiteY5" fmla="*/ 698500 h 1441450"/>
              <a:gd name="connsiteX6" fmla="*/ 2403475 w 4949825"/>
              <a:gd name="connsiteY6" fmla="*/ 501650 h 1441450"/>
              <a:gd name="connsiteX7" fmla="*/ 2187575 w 4949825"/>
              <a:gd name="connsiteY7" fmla="*/ 552450 h 1441450"/>
              <a:gd name="connsiteX8" fmla="*/ 2130425 w 4949825"/>
              <a:gd name="connsiteY8" fmla="*/ 622300 h 1441450"/>
              <a:gd name="connsiteX9" fmla="*/ 1997075 w 4949825"/>
              <a:gd name="connsiteY9" fmla="*/ 565150 h 1441450"/>
              <a:gd name="connsiteX10" fmla="*/ 1355725 w 4949825"/>
              <a:gd name="connsiteY10" fmla="*/ 0 h 1441450"/>
              <a:gd name="connsiteX11" fmla="*/ 28575 w 4949825"/>
              <a:gd name="connsiteY11" fmla="*/ 679450 h 1441450"/>
              <a:gd name="connsiteX12" fmla="*/ 15875 w 4949825"/>
              <a:gd name="connsiteY12" fmla="*/ 742950 h 1441450"/>
              <a:gd name="connsiteX13" fmla="*/ 0 w 4949825"/>
              <a:gd name="connsiteY13" fmla="*/ 815975 h 1441450"/>
              <a:gd name="connsiteX0" fmla="*/ 5010150 w 5010150"/>
              <a:gd name="connsiteY0" fmla="*/ 1441450 h 1441450"/>
              <a:gd name="connsiteX1" fmla="*/ 4229100 w 5010150"/>
              <a:gd name="connsiteY1" fmla="*/ 1263650 h 1441450"/>
              <a:gd name="connsiteX2" fmla="*/ 4133850 w 5010150"/>
              <a:gd name="connsiteY2" fmla="*/ 1206500 h 1441450"/>
              <a:gd name="connsiteX3" fmla="*/ 3333750 w 5010150"/>
              <a:gd name="connsiteY3" fmla="*/ 1003300 h 1441450"/>
              <a:gd name="connsiteX4" fmla="*/ 3346450 w 5010150"/>
              <a:gd name="connsiteY4" fmla="*/ 895350 h 1441450"/>
              <a:gd name="connsiteX5" fmla="*/ 3219450 w 5010150"/>
              <a:gd name="connsiteY5" fmla="*/ 698500 h 1441450"/>
              <a:gd name="connsiteX6" fmla="*/ 2463800 w 5010150"/>
              <a:gd name="connsiteY6" fmla="*/ 501650 h 1441450"/>
              <a:gd name="connsiteX7" fmla="*/ 2247900 w 5010150"/>
              <a:gd name="connsiteY7" fmla="*/ 552450 h 1441450"/>
              <a:gd name="connsiteX8" fmla="*/ 2190750 w 5010150"/>
              <a:gd name="connsiteY8" fmla="*/ 622300 h 1441450"/>
              <a:gd name="connsiteX9" fmla="*/ 2057400 w 5010150"/>
              <a:gd name="connsiteY9" fmla="*/ 565150 h 1441450"/>
              <a:gd name="connsiteX10" fmla="*/ 1416050 w 5010150"/>
              <a:gd name="connsiteY10" fmla="*/ 0 h 1441450"/>
              <a:gd name="connsiteX11" fmla="*/ 88900 w 5010150"/>
              <a:gd name="connsiteY11" fmla="*/ 679450 h 1441450"/>
              <a:gd name="connsiteX12" fmla="*/ 0 w 5010150"/>
              <a:gd name="connsiteY12" fmla="*/ 758825 h 1441450"/>
              <a:gd name="connsiteX13" fmla="*/ 60325 w 5010150"/>
              <a:gd name="connsiteY13" fmla="*/ 815975 h 144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0150" h="1441450" fill="norm" stroke="1" extrusionOk="0">
                <a:moveTo>
                  <a:pt x="5010150" y="1441450"/>
                </a:moveTo>
                <a:lnTo>
                  <a:pt x="4229100" y="1263650"/>
                </a:lnTo>
                <a:lnTo>
                  <a:pt x="4133850" y="1206500"/>
                </a:lnTo>
                <a:lnTo>
                  <a:pt x="3333750" y="1003300"/>
                </a:lnTo>
                <a:lnTo>
                  <a:pt x="3346450" y="895350"/>
                </a:lnTo>
                <a:lnTo>
                  <a:pt x="3219450" y="698500"/>
                </a:lnTo>
                <a:lnTo>
                  <a:pt x="2463800" y="501650"/>
                </a:lnTo>
                <a:lnTo>
                  <a:pt x="2247900" y="552450"/>
                </a:lnTo>
                <a:lnTo>
                  <a:pt x="2190750" y="622300"/>
                </a:lnTo>
                <a:lnTo>
                  <a:pt x="2057400" y="565150"/>
                </a:lnTo>
                <a:lnTo>
                  <a:pt x="1416050" y="0"/>
                </a:lnTo>
                <a:lnTo>
                  <a:pt x="88900" y="679450"/>
                </a:lnTo>
                <a:lnTo>
                  <a:pt x="0" y="758825"/>
                </a:lnTo>
                <a:lnTo>
                  <a:pt x="60325" y="815975"/>
                </a:lnTo>
              </a:path>
            </a:pathLst>
          </a:custGeom>
          <a:noFill/>
          <a:ln w="28575">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2" name="Полилиния 11"/>
          <p:cNvSpPr/>
          <p:nvPr userDrawn="1"/>
        </p:nvSpPr>
        <p:spPr bwMode="auto">
          <a:xfrm>
            <a:off x="3838155" y="4704229"/>
            <a:ext cx="900626" cy="493059"/>
          </a:xfrm>
          <a:custGeom>
            <a:avLst/>
            <a:gdLst>
              <a:gd name="connsiteX0" fmla="*/ 995082 w 995082"/>
              <a:gd name="connsiteY0" fmla="*/ 0 h 531159"/>
              <a:gd name="connsiteX1" fmla="*/ 504264 w 995082"/>
              <a:gd name="connsiteY1" fmla="*/ 531159 h 531159"/>
              <a:gd name="connsiteX2" fmla="*/ 242047 w 995082"/>
              <a:gd name="connsiteY2" fmla="*/ 248771 h 531159"/>
              <a:gd name="connsiteX3" fmla="*/ 0 w 995082"/>
              <a:gd name="connsiteY3" fmla="*/ 268942 h 531159"/>
              <a:gd name="connsiteX0" fmla="*/ 935551 w 935551"/>
              <a:gd name="connsiteY0" fmla="*/ 0 h 531159"/>
              <a:gd name="connsiteX1" fmla="*/ 444733 w 935551"/>
              <a:gd name="connsiteY1" fmla="*/ 531159 h 531159"/>
              <a:gd name="connsiteX2" fmla="*/ 182516 w 935551"/>
              <a:gd name="connsiteY2" fmla="*/ 248771 h 531159"/>
              <a:gd name="connsiteX3" fmla="*/ 0 w 935551"/>
              <a:gd name="connsiteY3" fmla="*/ 264179 h 531159"/>
              <a:gd name="connsiteX0" fmla="*/ 894276 w 894276"/>
              <a:gd name="connsiteY0" fmla="*/ 0 h 486709"/>
              <a:gd name="connsiteX1" fmla="*/ 444733 w 894276"/>
              <a:gd name="connsiteY1" fmla="*/ 486709 h 486709"/>
              <a:gd name="connsiteX2" fmla="*/ 182516 w 894276"/>
              <a:gd name="connsiteY2" fmla="*/ 204321 h 486709"/>
              <a:gd name="connsiteX3" fmla="*/ 0 w 894276"/>
              <a:gd name="connsiteY3" fmla="*/ 219729 h 486709"/>
              <a:gd name="connsiteX0" fmla="*/ 900626 w 900626"/>
              <a:gd name="connsiteY0" fmla="*/ 0 h 493059"/>
              <a:gd name="connsiteX1" fmla="*/ 444733 w 900626"/>
              <a:gd name="connsiteY1" fmla="*/ 493059 h 493059"/>
              <a:gd name="connsiteX2" fmla="*/ 182516 w 900626"/>
              <a:gd name="connsiteY2" fmla="*/ 210671 h 493059"/>
              <a:gd name="connsiteX3" fmla="*/ 0 w 900626"/>
              <a:gd name="connsiteY3" fmla="*/ 226079 h 493059"/>
            </a:gdLst>
            <a:ahLst/>
            <a:cxnLst>
              <a:cxn ang="0">
                <a:pos x="connsiteX0" y="connsiteY0"/>
              </a:cxn>
              <a:cxn ang="0">
                <a:pos x="connsiteX1" y="connsiteY1"/>
              </a:cxn>
              <a:cxn ang="0">
                <a:pos x="connsiteX2" y="connsiteY2"/>
              </a:cxn>
              <a:cxn ang="0">
                <a:pos x="connsiteX3" y="connsiteY3"/>
              </a:cxn>
            </a:cxnLst>
            <a:rect l="l" t="t" r="r" b="b"/>
            <a:pathLst>
              <a:path w="900626" h="493059" fill="norm" stroke="1" extrusionOk="0">
                <a:moveTo>
                  <a:pt x="900626" y="0"/>
                </a:moveTo>
                <a:lnTo>
                  <a:pt x="444733" y="493059"/>
                </a:lnTo>
                <a:lnTo>
                  <a:pt x="182516" y="210671"/>
                </a:lnTo>
                <a:lnTo>
                  <a:pt x="0" y="226079"/>
                </a:lnTo>
              </a:path>
            </a:pathLst>
          </a:custGeom>
          <a:noFill/>
          <a:ln w="28575">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3" name="Полилиния 12"/>
          <p:cNvSpPr/>
          <p:nvPr userDrawn="1"/>
        </p:nvSpPr>
        <p:spPr bwMode="auto">
          <a:xfrm>
            <a:off x="564775" y="5715747"/>
            <a:ext cx="2921561" cy="705224"/>
          </a:xfrm>
          <a:custGeom>
            <a:avLst/>
            <a:gdLst>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21224 w 2924736"/>
              <a:gd name="connsiteY6" fmla="*/ 692524 h 692524"/>
              <a:gd name="connsiteX7" fmla="*/ 1734671 w 2924736"/>
              <a:gd name="connsiteY7" fmla="*/ 322729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21224 w 2924736"/>
              <a:gd name="connsiteY6" fmla="*/ 692524 h 692524"/>
              <a:gd name="connsiteX7" fmla="*/ 1744196 w 2924736"/>
              <a:gd name="connsiteY7" fmla="*/ 322729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37099 w 2924736"/>
              <a:gd name="connsiteY6" fmla="*/ 692524 h 692524"/>
              <a:gd name="connsiteX7" fmla="*/ 1744196 w 2924736"/>
              <a:gd name="connsiteY7" fmla="*/ 322729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37099 w 2924736"/>
              <a:gd name="connsiteY6" fmla="*/ 692524 h 692524"/>
              <a:gd name="connsiteX7" fmla="*/ 1741021 w 2924736"/>
              <a:gd name="connsiteY7" fmla="*/ 322729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37099 w 2924736"/>
              <a:gd name="connsiteY6" fmla="*/ 692524 h 692524"/>
              <a:gd name="connsiteX7" fmla="*/ 1737846 w 2924736"/>
              <a:gd name="connsiteY7" fmla="*/ 322729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37099 w 2924736"/>
              <a:gd name="connsiteY6" fmla="*/ 692524 h 692524"/>
              <a:gd name="connsiteX7" fmla="*/ 1737846 w 2924736"/>
              <a:gd name="connsiteY7" fmla="*/ 332254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37099 w 2924736"/>
              <a:gd name="connsiteY6" fmla="*/ 692524 h 692524"/>
              <a:gd name="connsiteX7" fmla="*/ 1737846 w 2924736"/>
              <a:gd name="connsiteY7" fmla="*/ 329079 h 692524"/>
              <a:gd name="connsiteX8" fmla="*/ 0 w 2924736"/>
              <a:gd name="connsiteY8" fmla="*/ 322729 h 692524"/>
              <a:gd name="connsiteX0" fmla="*/ 2924736 w 2924736"/>
              <a:gd name="connsiteY0" fmla="*/ 0 h 692524"/>
              <a:gd name="connsiteX1" fmla="*/ 2770095 w 2924736"/>
              <a:gd name="connsiteY1" fmla="*/ 443753 h 692524"/>
              <a:gd name="connsiteX2" fmla="*/ 2770095 w 2924736"/>
              <a:gd name="connsiteY2" fmla="*/ 551329 h 692524"/>
              <a:gd name="connsiteX3" fmla="*/ 2339789 w 2924736"/>
              <a:gd name="connsiteY3" fmla="*/ 571500 h 692524"/>
              <a:gd name="connsiteX4" fmla="*/ 2198595 w 2924736"/>
              <a:gd name="connsiteY4" fmla="*/ 605118 h 692524"/>
              <a:gd name="connsiteX5" fmla="*/ 1909483 w 2924736"/>
              <a:gd name="connsiteY5" fmla="*/ 692524 h 692524"/>
              <a:gd name="connsiteX6" fmla="*/ 1737099 w 2924736"/>
              <a:gd name="connsiteY6" fmla="*/ 692524 h 692524"/>
              <a:gd name="connsiteX7" fmla="*/ 1737846 w 2924736"/>
              <a:gd name="connsiteY7" fmla="*/ 325904 h 692524"/>
              <a:gd name="connsiteX8" fmla="*/ 0 w 2924736"/>
              <a:gd name="connsiteY8" fmla="*/ 322729 h 692524"/>
              <a:gd name="connsiteX0" fmla="*/ 2921561 w 2921561"/>
              <a:gd name="connsiteY0" fmla="*/ 0 h 705224"/>
              <a:gd name="connsiteX1" fmla="*/ 2770095 w 2921561"/>
              <a:gd name="connsiteY1" fmla="*/ 456453 h 705224"/>
              <a:gd name="connsiteX2" fmla="*/ 2770095 w 2921561"/>
              <a:gd name="connsiteY2" fmla="*/ 564029 h 705224"/>
              <a:gd name="connsiteX3" fmla="*/ 2339789 w 2921561"/>
              <a:gd name="connsiteY3" fmla="*/ 584200 h 705224"/>
              <a:gd name="connsiteX4" fmla="*/ 2198595 w 2921561"/>
              <a:gd name="connsiteY4" fmla="*/ 617818 h 705224"/>
              <a:gd name="connsiteX5" fmla="*/ 1909483 w 2921561"/>
              <a:gd name="connsiteY5" fmla="*/ 705224 h 705224"/>
              <a:gd name="connsiteX6" fmla="*/ 1737099 w 2921561"/>
              <a:gd name="connsiteY6" fmla="*/ 705224 h 705224"/>
              <a:gd name="connsiteX7" fmla="*/ 1737846 w 2921561"/>
              <a:gd name="connsiteY7" fmla="*/ 338604 h 705224"/>
              <a:gd name="connsiteX8" fmla="*/ 0 w 2921561"/>
              <a:gd name="connsiteY8" fmla="*/ 335429 h 705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21561" h="705224" fill="norm" stroke="1" extrusionOk="0">
                <a:moveTo>
                  <a:pt x="2921561" y="0"/>
                </a:moveTo>
                <a:lnTo>
                  <a:pt x="2770095" y="456453"/>
                </a:lnTo>
                <a:lnTo>
                  <a:pt x="2770095" y="564029"/>
                </a:lnTo>
                <a:lnTo>
                  <a:pt x="2339789" y="584200"/>
                </a:lnTo>
                <a:lnTo>
                  <a:pt x="2198595" y="617818"/>
                </a:lnTo>
                <a:lnTo>
                  <a:pt x="1909483" y="705224"/>
                </a:lnTo>
                <a:lnTo>
                  <a:pt x="1737099" y="705224"/>
                </a:lnTo>
                <a:cubicBezTo>
                  <a:pt x="1738406" y="581959"/>
                  <a:pt x="1736539" y="461869"/>
                  <a:pt x="1737846" y="338604"/>
                </a:cubicBezTo>
                <a:lnTo>
                  <a:pt x="0" y="335429"/>
                </a:lnTo>
              </a:path>
            </a:pathLst>
          </a:custGeom>
          <a:no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4" name="Полилиния 13"/>
          <p:cNvSpPr/>
          <p:nvPr userDrawn="1"/>
        </p:nvSpPr>
        <p:spPr bwMode="auto">
          <a:xfrm>
            <a:off x="3489512" y="4921624"/>
            <a:ext cx="477370" cy="800100"/>
          </a:xfrm>
          <a:custGeom>
            <a:avLst/>
            <a:gdLst>
              <a:gd name="connsiteX0" fmla="*/ 0 w 477370"/>
              <a:gd name="connsiteY0" fmla="*/ 800100 h 800100"/>
              <a:gd name="connsiteX1" fmla="*/ 275664 w 477370"/>
              <a:gd name="connsiteY1" fmla="*/ 800100 h 800100"/>
              <a:gd name="connsiteX2" fmla="*/ 275664 w 477370"/>
              <a:gd name="connsiteY2" fmla="*/ 685800 h 800100"/>
              <a:gd name="connsiteX3" fmla="*/ 477370 w 477370"/>
              <a:gd name="connsiteY3" fmla="*/ 437029 h 800100"/>
              <a:gd name="connsiteX4" fmla="*/ 282388 w 477370"/>
              <a:gd name="connsiteY4" fmla="*/ 235323 h 800100"/>
              <a:gd name="connsiteX5" fmla="*/ 282388 w 477370"/>
              <a:gd name="connsiteY5" fmla="*/ 67235 h 800100"/>
              <a:gd name="connsiteX6" fmla="*/ 356347 w 477370"/>
              <a:gd name="connsiteY6"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7370" h="800100" fill="norm" stroke="1" extrusionOk="0">
                <a:moveTo>
                  <a:pt x="0" y="800100"/>
                </a:moveTo>
                <a:lnTo>
                  <a:pt x="275664" y="800100"/>
                </a:lnTo>
                <a:lnTo>
                  <a:pt x="275664" y="685800"/>
                </a:lnTo>
                <a:lnTo>
                  <a:pt x="477370" y="437029"/>
                </a:lnTo>
                <a:lnTo>
                  <a:pt x="282388" y="235323"/>
                </a:lnTo>
                <a:lnTo>
                  <a:pt x="282388" y="67235"/>
                </a:lnTo>
                <a:lnTo>
                  <a:pt x="356347" y="0"/>
                </a:lnTo>
              </a:path>
            </a:pathLst>
          </a:custGeom>
          <a:noFill/>
          <a:ln cmpd="dbl">
            <a:solidFill>
              <a:schemeClr val="accent1">
                <a:lumMod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6" name="Овал 15"/>
          <p:cNvSpPr/>
          <p:nvPr userDrawn="1"/>
        </p:nvSpPr>
        <p:spPr bwMode="auto">
          <a:xfrm>
            <a:off x="4133625" y="5271246"/>
            <a:ext cx="243392" cy="235324"/>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7" name="Овал 16"/>
          <p:cNvSpPr/>
          <p:nvPr userDrawn="1"/>
        </p:nvSpPr>
        <p:spPr bwMode="auto">
          <a:xfrm>
            <a:off x="4403913" y="5029200"/>
            <a:ext cx="188258" cy="174812"/>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8" name="Прямоугольник 17"/>
          <p:cNvSpPr/>
          <p:nvPr userDrawn="1"/>
        </p:nvSpPr>
        <p:spPr bwMode="auto">
          <a:xfrm rot="18882994">
            <a:off x="4255505" y="4912416"/>
            <a:ext cx="165150" cy="128947"/>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9" name="Прямоугольник 18"/>
          <p:cNvSpPr/>
          <p:nvPr userDrawn="1"/>
        </p:nvSpPr>
        <p:spPr bwMode="auto">
          <a:xfrm rot="19932487">
            <a:off x="4120235" y="4281911"/>
            <a:ext cx="1700942" cy="125108"/>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0" name="Овал 19"/>
          <p:cNvSpPr/>
          <p:nvPr userDrawn="1"/>
        </p:nvSpPr>
        <p:spPr bwMode="auto">
          <a:xfrm>
            <a:off x="4627750" y="4825366"/>
            <a:ext cx="188258" cy="174812"/>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1" name="Овал 20"/>
          <p:cNvSpPr/>
          <p:nvPr userDrawn="1"/>
        </p:nvSpPr>
        <p:spPr bwMode="auto">
          <a:xfrm>
            <a:off x="4816008" y="4621533"/>
            <a:ext cx="188258" cy="174812"/>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2" name="Овал 21"/>
          <p:cNvSpPr/>
          <p:nvPr userDrawn="1"/>
        </p:nvSpPr>
        <p:spPr bwMode="auto">
          <a:xfrm>
            <a:off x="3824375" y="4990259"/>
            <a:ext cx="243392" cy="235324"/>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3" name="Прямоугольник 22"/>
          <p:cNvSpPr/>
          <p:nvPr userDrawn="1"/>
        </p:nvSpPr>
        <p:spPr bwMode="auto">
          <a:xfrm rot="19932487">
            <a:off x="3829946" y="4165322"/>
            <a:ext cx="2131070" cy="11685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4" name="Полилиния 23"/>
          <p:cNvSpPr/>
          <p:nvPr userDrawn="1"/>
        </p:nvSpPr>
        <p:spPr bwMode="auto">
          <a:xfrm>
            <a:off x="4735512" y="4714876"/>
            <a:ext cx="115887" cy="84931"/>
          </a:xfrm>
          <a:custGeom>
            <a:avLst/>
            <a:gdLst>
              <a:gd name="connsiteX0" fmla="*/ 0 w 101600"/>
              <a:gd name="connsiteY0" fmla="*/ 0 h 92075"/>
              <a:gd name="connsiteX1" fmla="*/ 82550 w 101600"/>
              <a:gd name="connsiteY1" fmla="*/ 92075 h 92075"/>
              <a:gd name="connsiteX2" fmla="*/ 101600 w 101600"/>
              <a:gd name="connsiteY2" fmla="*/ 76200 h 92075"/>
              <a:gd name="connsiteX0" fmla="*/ 0 w 108744"/>
              <a:gd name="connsiteY0" fmla="*/ 0 h 82550"/>
              <a:gd name="connsiteX1" fmla="*/ 89694 w 108744"/>
              <a:gd name="connsiteY1" fmla="*/ 82550 h 82550"/>
              <a:gd name="connsiteX2" fmla="*/ 108744 w 108744"/>
              <a:gd name="connsiteY2" fmla="*/ 66675 h 82550"/>
              <a:gd name="connsiteX0" fmla="*/ 0 w 108744"/>
              <a:gd name="connsiteY0" fmla="*/ 0 h 94456"/>
              <a:gd name="connsiteX1" fmla="*/ 84931 w 108744"/>
              <a:gd name="connsiteY1" fmla="*/ 94456 h 94456"/>
              <a:gd name="connsiteX2" fmla="*/ 108744 w 108744"/>
              <a:gd name="connsiteY2" fmla="*/ 66675 h 94456"/>
              <a:gd name="connsiteX0" fmla="*/ 0 w 115887"/>
              <a:gd name="connsiteY0" fmla="*/ 0 h 77787"/>
              <a:gd name="connsiteX1" fmla="*/ 92074 w 115887"/>
              <a:gd name="connsiteY1" fmla="*/ 77787 h 77787"/>
              <a:gd name="connsiteX2" fmla="*/ 115887 w 115887"/>
              <a:gd name="connsiteY2" fmla="*/ 50006 h 77787"/>
              <a:gd name="connsiteX0" fmla="*/ 0 w 115887"/>
              <a:gd name="connsiteY0" fmla="*/ 0 h 84931"/>
              <a:gd name="connsiteX1" fmla="*/ 92074 w 115887"/>
              <a:gd name="connsiteY1" fmla="*/ 84931 h 84931"/>
              <a:gd name="connsiteX2" fmla="*/ 115887 w 115887"/>
              <a:gd name="connsiteY2" fmla="*/ 57150 h 84931"/>
            </a:gdLst>
            <a:ahLst/>
            <a:cxnLst>
              <a:cxn ang="0">
                <a:pos x="connsiteX0" y="connsiteY0"/>
              </a:cxn>
              <a:cxn ang="0">
                <a:pos x="connsiteX1" y="connsiteY1"/>
              </a:cxn>
              <a:cxn ang="0">
                <a:pos x="connsiteX2" y="connsiteY2"/>
              </a:cxn>
            </a:cxnLst>
            <a:rect l="l" t="t" r="r" b="b"/>
            <a:pathLst>
              <a:path w="115887" h="84931" fill="norm" stroke="1" extrusionOk="0">
                <a:moveTo>
                  <a:pt x="0" y="0"/>
                </a:moveTo>
                <a:lnTo>
                  <a:pt x="92074" y="84931"/>
                </a:lnTo>
                <a:lnTo>
                  <a:pt x="115887" y="5715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5" name="Полилиния 24"/>
          <p:cNvSpPr/>
          <p:nvPr userDrawn="1"/>
        </p:nvSpPr>
        <p:spPr bwMode="auto">
          <a:xfrm>
            <a:off x="4551464" y="4924775"/>
            <a:ext cx="115887" cy="84931"/>
          </a:xfrm>
          <a:custGeom>
            <a:avLst/>
            <a:gdLst>
              <a:gd name="connsiteX0" fmla="*/ 0 w 101600"/>
              <a:gd name="connsiteY0" fmla="*/ 0 h 92075"/>
              <a:gd name="connsiteX1" fmla="*/ 82550 w 101600"/>
              <a:gd name="connsiteY1" fmla="*/ 92075 h 92075"/>
              <a:gd name="connsiteX2" fmla="*/ 101600 w 101600"/>
              <a:gd name="connsiteY2" fmla="*/ 76200 h 92075"/>
              <a:gd name="connsiteX0" fmla="*/ 0 w 108744"/>
              <a:gd name="connsiteY0" fmla="*/ 0 h 82550"/>
              <a:gd name="connsiteX1" fmla="*/ 89694 w 108744"/>
              <a:gd name="connsiteY1" fmla="*/ 82550 h 82550"/>
              <a:gd name="connsiteX2" fmla="*/ 108744 w 108744"/>
              <a:gd name="connsiteY2" fmla="*/ 66675 h 82550"/>
              <a:gd name="connsiteX0" fmla="*/ 0 w 108744"/>
              <a:gd name="connsiteY0" fmla="*/ 0 h 94456"/>
              <a:gd name="connsiteX1" fmla="*/ 84931 w 108744"/>
              <a:gd name="connsiteY1" fmla="*/ 94456 h 94456"/>
              <a:gd name="connsiteX2" fmla="*/ 108744 w 108744"/>
              <a:gd name="connsiteY2" fmla="*/ 66675 h 94456"/>
              <a:gd name="connsiteX0" fmla="*/ 0 w 115887"/>
              <a:gd name="connsiteY0" fmla="*/ 0 h 77787"/>
              <a:gd name="connsiteX1" fmla="*/ 92074 w 115887"/>
              <a:gd name="connsiteY1" fmla="*/ 77787 h 77787"/>
              <a:gd name="connsiteX2" fmla="*/ 115887 w 115887"/>
              <a:gd name="connsiteY2" fmla="*/ 50006 h 77787"/>
              <a:gd name="connsiteX0" fmla="*/ 0 w 115887"/>
              <a:gd name="connsiteY0" fmla="*/ 0 h 84931"/>
              <a:gd name="connsiteX1" fmla="*/ 92074 w 115887"/>
              <a:gd name="connsiteY1" fmla="*/ 84931 h 84931"/>
              <a:gd name="connsiteX2" fmla="*/ 115887 w 115887"/>
              <a:gd name="connsiteY2" fmla="*/ 57150 h 84931"/>
            </a:gdLst>
            <a:ahLst/>
            <a:cxnLst>
              <a:cxn ang="0">
                <a:pos x="connsiteX0" y="connsiteY0"/>
              </a:cxn>
              <a:cxn ang="0">
                <a:pos x="connsiteX1" y="connsiteY1"/>
              </a:cxn>
              <a:cxn ang="0">
                <a:pos x="connsiteX2" y="connsiteY2"/>
              </a:cxn>
            </a:cxnLst>
            <a:rect l="l" t="t" r="r" b="b"/>
            <a:pathLst>
              <a:path w="115887" h="84931" fill="norm" stroke="1" extrusionOk="0">
                <a:moveTo>
                  <a:pt x="0" y="0"/>
                </a:moveTo>
                <a:lnTo>
                  <a:pt x="92074" y="84931"/>
                </a:lnTo>
                <a:lnTo>
                  <a:pt x="115887" y="5715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6" name="Полилиния 25"/>
          <p:cNvSpPr/>
          <p:nvPr userDrawn="1"/>
        </p:nvSpPr>
        <p:spPr bwMode="auto">
          <a:xfrm>
            <a:off x="4234165" y="5053013"/>
            <a:ext cx="62404" cy="66675"/>
          </a:xfrm>
          <a:custGeom>
            <a:avLst/>
            <a:gdLst>
              <a:gd name="connsiteX0" fmla="*/ 66675 w 66675"/>
              <a:gd name="connsiteY0" fmla="*/ 0 h 69850"/>
              <a:gd name="connsiteX1" fmla="*/ 0 w 66675"/>
              <a:gd name="connsiteY1" fmla="*/ 69850 h 69850"/>
              <a:gd name="connsiteX0" fmla="*/ 64710 w 64710"/>
              <a:gd name="connsiteY0" fmla="*/ 0 h 65343"/>
              <a:gd name="connsiteX1" fmla="*/ 0 w 64710"/>
              <a:gd name="connsiteY1" fmla="*/ 65343 h 65343"/>
            </a:gdLst>
            <a:ahLst/>
            <a:cxnLst>
              <a:cxn ang="0">
                <a:pos x="connsiteX0" y="connsiteY0"/>
              </a:cxn>
              <a:cxn ang="0">
                <a:pos x="connsiteX1" y="connsiteY1"/>
              </a:cxn>
            </a:cxnLst>
            <a:rect l="l" t="t" r="r" b="b"/>
            <a:pathLst>
              <a:path w="64710" h="65343" fill="norm" stroke="1" extrusionOk="0">
                <a:moveTo>
                  <a:pt x="64710" y="0"/>
                </a:moveTo>
                <a:lnTo>
                  <a:pt x="0" y="65343"/>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7" name="Полилиния 26"/>
          <p:cNvSpPr/>
          <p:nvPr userDrawn="1"/>
        </p:nvSpPr>
        <p:spPr bwMode="auto">
          <a:xfrm>
            <a:off x="3927475" y="4718050"/>
            <a:ext cx="317500" cy="333375"/>
          </a:xfrm>
          <a:custGeom>
            <a:avLst/>
            <a:gdLst>
              <a:gd name="connsiteX0" fmla="*/ 317500 w 317500"/>
              <a:gd name="connsiteY0" fmla="*/ 282575 h 333375"/>
              <a:gd name="connsiteX1" fmla="*/ 260350 w 317500"/>
              <a:gd name="connsiteY1" fmla="*/ 333375 h 333375"/>
              <a:gd name="connsiteX2" fmla="*/ 101600 w 317500"/>
              <a:gd name="connsiteY2" fmla="*/ 171450 h 333375"/>
              <a:gd name="connsiteX3" fmla="*/ 0 w 317500"/>
              <a:gd name="connsiteY3" fmla="*/ 9525 h 333375"/>
              <a:gd name="connsiteX4" fmla="*/ 22225 w 317500"/>
              <a:gd name="connsiteY4" fmla="*/ 0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00" h="333375" fill="norm" stroke="1" extrusionOk="0">
                <a:moveTo>
                  <a:pt x="317500" y="282575"/>
                </a:moveTo>
                <a:lnTo>
                  <a:pt x="260350" y="333375"/>
                </a:lnTo>
                <a:lnTo>
                  <a:pt x="101600" y="171450"/>
                </a:lnTo>
                <a:lnTo>
                  <a:pt x="0" y="9525"/>
                </a:lnTo>
                <a:lnTo>
                  <a:pt x="22225"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8" name="Полилиния 27"/>
          <p:cNvSpPr/>
          <p:nvPr userDrawn="1"/>
        </p:nvSpPr>
        <p:spPr bwMode="auto">
          <a:xfrm>
            <a:off x="4054475" y="5016500"/>
            <a:ext cx="47625" cy="34925"/>
          </a:xfrm>
          <a:custGeom>
            <a:avLst/>
            <a:gdLst>
              <a:gd name="connsiteX0" fmla="*/ 47625 w 47625"/>
              <a:gd name="connsiteY0" fmla="*/ 0 h 34925"/>
              <a:gd name="connsiteX1" fmla="*/ 0 w 47625"/>
              <a:gd name="connsiteY1" fmla="*/ 34925 h 34925"/>
            </a:gdLst>
            <a:ahLst/>
            <a:cxnLst>
              <a:cxn ang="0">
                <a:pos x="connsiteX0" y="connsiteY0"/>
              </a:cxn>
              <a:cxn ang="0">
                <a:pos x="connsiteX1" y="connsiteY1"/>
              </a:cxn>
            </a:cxnLst>
            <a:rect l="l" t="t" r="r" b="b"/>
            <a:pathLst>
              <a:path w="47625" h="34925" fill="norm" stroke="1" extrusionOk="0">
                <a:moveTo>
                  <a:pt x="47625" y="0"/>
                </a:moveTo>
                <a:lnTo>
                  <a:pt x="0" y="34925"/>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9" name="Овал 28"/>
          <p:cNvSpPr/>
          <p:nvPr userDrawn="1"/>
        </p:nvSpPr>
        <p:spPr bwMode="auto">
          <a:xfrm>
            <a:off x="353756" y="5783850"/>
            <a:ext cx="226800" cy="2268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0" name="Овал 29"/>
          <p:cNvSpPr/>
          <p:nvPr userDrawn="1"/>
        </p:nvSpPr>
        <p:spPr bwMode="auto">
          <a:xfrm>
            <a:off x="360412" y="6094462"/>
            <a:ext cx="216000" cy="216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1" name="Овал 30"/>
          <p:cNvSpPr/>
          <p:nvPr userDrawn="1"/>
        </p:nvSpPr>
        <p:spPr bwMode="auto">
          <a:xfrm>
            <a:off x="658957" y="6094462"/>
            <a:ext cx="216000" cy="216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2" name="Овал 31"/>
          <p:cNvSpPr/>
          <p:nvPr userDrawn="1"/>
        </p:nvSpPr>
        <p:spPr bwMode="auto">
          <a:xfrm>
            <a:off x="658957" y="5827200"/>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3" name="Овал 32"/>
          <p:cNvSpPr/>
          <p:nvPr userDrawn="1"/>
        </p:nvSpPr>
        <p:spPr bwMode="auto">
          <a:xfrm>
            <a:off x="954232" y="5809425"/>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4" name="Овал 33"/>
          <p:cNvSpPr/>
          <p:nvPr userDrawn="1"/>
        </p:nvSpPr>
        <p:spPr bwMode="auto">
          <a:xfrm>
            <a:off x="1164051" y="5595600"/>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5" name="Овал 34"/>
          <p:cNvSpPr/>
          <p:nvPr userDrawn="1"/>
        </p:nvSpPr>
        <p:spPr bwMode="auto">
          <a:xfrm>
            <a:off x="1371428" y="5826375"/>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6" name="Овал 35"/>
          <p:cNvSpPr/>
          <p:nvPr userDrawn="1"/>
        </p:nvSpPr>
        <p:spPr bwMode="auto">
          <a:xfrm>
            <a:off x="1650364" y="5815575"/>
            <a:ext cx="190800" cy="1908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7" name="Овал 36"/>
          <p:cNvSpPr/>
          <p:nvPr userDrawn="1"/>
        </p:nvSpPr>
        <p:spPr bwMode="auto">
          <a:xfrm>
            <a:off x="1402714" y="6112462"/>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8" name="Овал 37"/>
          <p:cNvSpPr/>
          <p:nvPr userDrawn="1"/>
        </p:nvSpPr>
        <p:spPr bwMode="auto">
          <a:xfrm>
            <a:off x="1692946" y="6112462"/>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9" name="Овал 38"/>
          <p:cNvSpPr/>
          <p:nvPr userDrawn="1"/>
        </p:nvSpPr>
        <p:spPr bwMode="auto">
          <a:xfrm>
            <a:off x="1976342" y="6112462"/>
            <a:ext cx="180000" cy="18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40" name="Овал 39"/>
          <p:cNvSpPr/>
          <p:nvPr userDrawn="1"/>
        </p:nvSpPr>
        <p:spPr bwMode="auto">
          <a:xfrm>
            <a:off x="1904342" y="5862375"/>
            <a:ext cx="126000" cy="126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41" name="Овал 40"/>
          <p:cNvSpPr/>
          <p:nvPr userDrawn="1"/>
        </p:nvSpPr>
        <p:spPr bwMode="auto">
          <a:xfrm>
            <a:off x="2541099" y="6022462"/>
            <a:ext cx="90000" cy="90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42" name="Прямоугольник 41"/>
          <p:cNvSpPr/>
          <p:nvPr userDrawn="1"/>
        </p:nvSpPr>
        <p:spPr bwMode="auto">
          <a:xfrm>
            <a:off x="1044231" y="6148388"/>
            <a:ext cx="50400"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43" name="Прямоугольник 42"/>
          <p:cNvSpPr/>
          <p:nvPr userDrawn="1"/>
        </p:nvSpPr>
        <p:spPr bwMode="auto">
          <a:xfrm>
            <a:off x="1183038" y="6257943"/>
            <a:ext cx="64735" cy="95232"/>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44" name="Прямоугольник 43"/>
          <p:cNvSpPr/>
          <p:nvPr userDrawn="1"/>
        </p:nvSpPr>
        <p:spPr bwMode="auto">
          <a:xfrm>
            <a:off x="2205120" y="6202462"/>
            <a:ext cx="50400"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45" name="Прямоугольник 44"/>
          <p:cNvSpPr/>
          <p:nvPr userDrawn="1"/>
        </p:nvSpPr>
        <p:spPr bwMode="auto">
          <a:xfrm>
            <a:off x="2326451" y="6174560"/>
            <a:ext cx="50400"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46" name="Прямоугольник 45"/>
          <p:cNvSpPr/>
          <p:nvPr userDrawn="1"/>
        </p:nvSpPr>
        <p:spPr bwMode="auto">
          <a:xfrm>
            <a:off x="2565344" y="6143417"/>
            <a:ext cx="45719" cy="11437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47" name="Прямоугольник 46"/>
          <p:cNvSpPr/>
          <p:nvPr userDrawn="1"/>
        </p:nvSpPr>
        <p:spPr bwMode="auto">
          <a:xfrm rot="938165">
            <a:off x="2677104" y="6066962"/>
            <a:ext cx="45719" cy="64525"/>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48" name="Прямоугольник 47"/>
          <p:cNvSpPr/>
          <p:nvPr userDrawn="1"/>
        </p:nvSpPr>
        <p:spPr bwMode="auto">
          <a:xfrm>
            <a:off x="328556" y="5649600"/>
            <a:ext cx="50400"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49" name="Полилиния 48"/>
          <p:cNvSpPr/>
          <p:nvPr userDrawn="1"/>
        </p:nvSpPr>
        <p:spPr bwMode="auto">
          <a:xfrm>
            <a:off x="368299" y="5721350"/>
            <a:ext cx="312737" cy="130969"/>
          </a:xfrm>
          <a:custGeom>
            <a:avLst/>
            <a:gdLst>
              <a:gd name="connsiteX0" fmla="*/ 0 w 317500"/>
              <a:gd name="connsiteY0" fmla="*/ 0 h 114300"/>
              <a:gd name="connsiteX1" fmla="*/ 0 w 317500"/>
              <a:gd name="connsiteY1" fmla="*/ 53975 h 114300"/>
              <a:gd name="connsiteX2" fmla="*/ 165100 w 317500"/>
              <a:gd name="connsiteY2" fmla="*/ 44450 h 114300"/>
              <a:gd name="connsiteX3" fmla="*/ 317500 w 317500"/>
              <a:gd name="connsiteY3" fmla="*/ 114300 h 114300"/>
              <a:gd name="connsiteX4" fmla="*/ 317500 w 317500"/>
              <a:gd name="connsiteY4" fmla="*/ 114300 h 114300"/>
              <a:gd name="connsiteX0" fmla="*/ 0 w 317500"/>
              <a:gd name="connsiteY0" fmla="*/ 0 h 114300"/>
              <a:gd name="connsiteX1" fmla="*/ 0 w 317500"/>
              <a:gd name="connsiteY1" fmla="*/ 53975 h 114300"/>
              <a:gd name="connsiteX2" fmla="*/ 165100 w 317500"/>
              <a:gd name="connsiteY2" fmla="*/ 44450 h 114300"/>
              <a:gd name="connsiteX3" fmla="*/ 317500 w 317500"/>
              <a:gd name="connsiteY3" fmla="*/ 114300 h 114300"/>
              <a:gd name="connsiteX0" fmla="*/ 0 w 317500"/>
              <a:gd name="connsiteY0" fmla="*/ 0 h 114300"/>
              <a:gd name="connsiteX1" fmla="*/ 0 w 317500"/>
              <a:gd name="connsiteY1" fmla="*/ 42068 h 114300"/>
              <a:gd name="connsiteX2" fmla="*/ 165100 w 317500"/>
              <a:gd name="connsiteY2" fmla="*/ 44450 h 114300"/>
              <a:gd name="connsiteX3" fmla="*/ 317500 w 317500"/>
              <a:gd name="connsiteY3" fmla="*/ 114300 h 114300"/>
              <a:gd name="connsiteX0" fmla="*/ 0 w 312737"/>
              <a:gd name="connsiteY0" fmla="*/ 0 h 130969"/>
              <a:gd name="connsiteX1" fmla="*/ 0 w 312737"/>
              <a:gd name="connsiteY1" fmla="*/ 42068 h 130969"/>
              <a:gd name="connsiteX2" fmla="*/ 165100 w 312737"/>
              <a:gd name="connsiteY2" fmla="*/ 44450 h 130969"/>
              <a:gd name="connsiteX3" fmla="*/ 312737 w 312737"/>
              <a:gd name="connsiteY3" fmla="*/ 130969 h 130969"/>
            </a:gdLst>
            <a:ahLst/>
            <a:cxnLst>
              <a:cxn ang="0">
                <a:pos x="connsiteX0" y="connsiteY0"/>
              </a:cxn>
              <a:cxn ang="0">
                <a:pos x="connsiteX1" y="connsiteY1"/>
              </a:cxn>
              <a:cxn ang="0">
                <a:pos x="connsiteX2" y="connsiteY2"/>
              </a:cxn>
              <a:cxn ang="0">
                <a:pos x="connsiteX3" y="connsiteY3"/>
              </a:cxn>
            </a:cxnLst>
            <a:rect l="l" t="t" r="r" b="b"/>
            <a:pathLst>
              <a:path w="312737" h="130969" fill="norm" stroke="1" extrusionOk="0">
                <a:moveTo>
                  <a:pt x="0" y="0"/>
                </a:moveTo>
                <a:lnTo>
                  <a:pt x="0" y="42068"/>
                </a:lnTo>
                <a:lnTo>
                  <a:pt x="165100" y="44450"/>
                </a:lnTo>
                <a:lnTo>
                  <a:pt x="312737" y="130969"/>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0" name="Полилиния 49"/>
          <p:cNvSpPr/>
          <p:nvPr userDrawn="1"/>
        </p:nvSpPr>
        <p:spPr bwMode="auto">
          <a:xfrm>
            <a:off x="395287" y="5767386"/>
            <a:ext cx="19050" cy="35718"/>
          </a:xfrm>
          <a:custGeom>
            <a:avLst/>
            <a:gdLst>
              <a:gd name="connsiteX0" fmla="*/ 0 w 57150"/>
              <a:gd name="connsiteY0" fmla="*/ 0 h 80962"/>
              <a:gd name="connsiteX1" fmla="*/ 33337 w 57150"/>
              <a:gd name="connsiteY1" fmla="*/ 52387 h 80962"/>
              <a:gd name="connsiteX2" fmla="*/ 57150 w 57150"/>
              <a:gd name="connsiteY2" fmla="*/ 80962 h 80962"/>
              <a:gd name="connsiteX0" fmla="*/ 0 w 33337"/>
              <a:gd name="connsiteY0" fmla="*/ 0 h 52387"/>
              <a:gd name="connsiteX1" fmla="*/ 33337 w 33337"/>
              <a:gd name="connsiteY1" fmla="*/ 52387 h 52387"/>
              <a:gd name="connsiteX0" fmla="*/ 0 w 19050"/>
              <a:gd name="connsiteY0" fmla="*/ 0 h 35718"/>
              <a:gd name="connsiteX1" fmla="*/ 19050 w 19050"/>
              <a:gd name="connsiteY1" fmla="*/ 35718 h 35718"/>
            </a:gdLst>
            <a:ahLst/>
            <a:cxnLst>
              <a:cxn ang="0">
                <a:pos x="connsiteX0" y="connsiteY0"/>
              </a:cxn>
              <a:cxn ang="0">
                <a:pos x="connsiteX1" y="connsiteY1"/>
              </a:cxn>
            </a:cxnLst>
            <a:rect l="l" t="t" r="r" b="b"/>
            <a:pathLst>
              <a:path w="19050" h="35718" fill="norm" stroke="1" extrusionOk="0">
                <a:moveTo>
                  <a:pt x="0" y="0"/>
                </a:moveTo>
                <a:lnTo>
                  <a:pt x="19050" y="35718"/>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1" name="Полилиния 50"/>
          <p:cNvSpPr/>
          <p:nvPr userDrawn="1"/>
        </p:nvSpPr>
        <p:spPr bwMode="auto">
          <a:xfrm>
            <a:off x="604837" y="5824538"/>
            <a:ext cx="28575" cy="226218"/>
          </a:xfrm>
          <a:custGeom>
            <a:avLst/>
            <a:gdLst>
              <a:gd name="connsiteX0" fmla="*/ 30956 w 30956"/>
              <a:gd name="connsiteY0" fmla="*/ 0 h 216693"/>
              <a:gd name="connsiteX1" fmla="*/ 0 w 30956"/>
              <a:gd name="connsiteY1" fmla="*/ 216693 h 216693"/>
              <a:gd name="connsiteX0" fmla="*/ 28575 w 28575"/>
              <a:gd name="connsiteY0" fmla="*/ 0 h 226218"/>
              <a:gd name="connsiteX1" fmla="*/ 0 w 28575"/>
              <a:gd name="connsiteY1" fmla="*/ 226218 h 226218"/>
            </a:gdLst>
            <a:ahLst/>
            <a:cxnLst>
              <a:cxn ang="0">
                <a:pos x="connsiteX0" y="connsiteY0"/>
              </a:cxn>
              <a:cxn ang="0">
                <a:pos x="connsiteX1" y="connsiteY1"/>
              </a:cxn>
            </a:cxnLst>
            <a:rect l="l" t="t" r="r" b="b"/>
            <a:pathLst>
              <a:path w="28575" h="226218" fill="norm" stroke="1" extrusionOk="0">
                <a:moveTo>
                  <a:pt x="28575" y="0"/>
                </a:moveTo>
                <a:lnTo>
                  <a:pt x="0" y="226218"/>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2" name="Полилиния 51"/>
          <p:cNvSpPr/>
          <p:nvPr userDrawn="1"/>
        </p:nvSpPr>
        <p:spPr bwMode="auto">
          <a:xfrm>
            <a:off x="519113" y="6055519"/>
            <a:ext cx="61912" cy="50006"/>
          </a:xfrm>
          <a:custGeom>
            <a:avLst/>
            <a:gdLst>
              <a:gd name="connsiteX0" fmla="*/ 61912 w 61912"/>
              <a:gd name="connsiteY0" fmla="*/ 0 h 50006"/>
              <a:gd name="connsiteX1" fmla="*/ 0 w 61912"/>
              <a:gd name="connsiteY1" fmla="*/ 50006 h 50006"/>
            </a:gdLst>
            <a:ahLst/>
            <a:cxnLst>
              <a:cxn ang="0">
                <a:pos x="connsiteX0" y="connsiteY0"/>
              </a:cxn>
              <a:cxn ang="0">
                <a:pos x="connsiteX1" y="connsiteY1"/>
              </a:cxn>
            </a:cxnLst>
            <a:rect l="l" t="t" r="r" b="b"/>
            <a:pathLst>
              <a:path w="61912" h="50006" fill="norm" stroke="1" extrusionOk="0">
                <a:moveTo>
                  <a:pt x="61912" y="0"/>
                </a:moveTo>
                <a:lnTo>
                  <a:pt x="0" y="50006"/>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3" name="Полилиния 52"/>
          <p:cNvSpPr/>
          <p:nvPr userDrawn="1"/>
        </p:nvSpPr>
        <p:spPr bwMode="auto">
          <a:xfrm>
            <a:off x="813947" y="6055519"/>
            <a:ext cx="61912" cy="50006"/>
          </a:xfrm>
          <a:custGeom>
            <a:avLst/>
            <a:gdLst>
              <a:gd name="connsiteX0" fmla="*/ 61912 w 61912"/>
              <a:gd name="connsiteY0" fmla="*/ 0 h 50006"/>
              <a:gd name="connsiteX1" fmla="*/ 0 w 61912"/>
              <a:gd name="connsiteY1" fmla="*/ 50006 h 50006"/>
            </a:gdLst>
            <a:ahLst/>
            <a:cxnLst>
              <a:cxn ang="0">
                <a:pos x="connsiteX0" y="connsiteY0"/>
              </a:cxn>
              <a:cxn ang="0">
                <a:pos x="connsiteX1" y="connsiteY1"/>
              </a:cxn>
            </a:cxnLst>
            <a:rect l="l" t="t" r="r" b="b"/>
            <a:pathLst>
              <a:path w="61912" h="50006" fill="norm" stroke="1" extrusionOk="0">
                <a:moveTo>
                  <a:pt x="61912" y="0"/>
                </a:moveTo>
                <a:lnTo>
                  <a:pt x="0" y="50006"/>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4" name="Полилиния 53"/>
          <p:cNvSpPr/>
          <p:nvPr userDrawn="1"/>
        </p:nvSpPr>
        <p:spPr bwMode="auto">
          <a:xfrm>
            <a:off x="1088581" y="6060281"/>
            <a:ext cx="458" cy="90491"/>
          </a:xfrm>
          <a:custGeom>
            <a:avLst/>
            <a:gdLst>
              <a:gd name="connsiteX0" fmla="*/ 2381 w 2381"/>
              <a:gd name="connsiteY0" fmla="*/ 0 h 66675"/>
              <a:gd name="connsiteX1" fmla="*/ 0 w 2381"/>
              <a:gd name="connsiteY1" fmla="*/ 66675 h 66675"/>
              <a:gd name="connsiteX0" fmla="*/ 10000 w 10000"/>
              <a:gd name="connsiteY0" fmla="*/ 0 h 12143"/>
              <a:gd name="connsiteX1" fmla="*/ 0 w 10000"/>
              <a:gd name="connsiteY1" fmla="*/ 12143 h 12143"/>
              <a:gd name="connsiteX0" fmla="*/ 445 w 10886"/>
              <a:gd name="connsiteY0" fmla="*/ 0 h 13572"/>
              <a:gd name="connsiteX1" fmla="*/ 10445 w 10886"/>
              <a:gd name="connsiteY1" fmla="*/ 13572 h 13572"/>
              <a:gd name="connsiteX0" fmla="*/ 966 w 1924"/>
              <a:gd name="connsiteY0" fmla="*/ 0 h 13572"/>
              <a:gd name="connsiteX1" fmla="*/ 962 w 1924"/>
              <a:gd name="connsiteY1" fmla="*/ 13572 h 13572"/>
            </a:gdLst>
            <a:ahLst/>
            <a:cxnLst>
              <a:cxn ang="0">
                <a:pos x="connsiteX0" y="connsiteY0"/>
              </a:cxn>
              <a:cxn ang="0">
                <a:pos x="connsiteX1" y="connsiteY1"/>
              </a:cxn>
            </a:cxnLst>
            <a:rect l="l" t="t" r="r" b="b"/>
            <a:pathLst>
              <a:path w="1924" h="13572" fill="norm" stroke="1" extrusionOk="0">
                <a:moveTo>
                  <a:pt x="966" y="0"/>
                </a:moveTo>
                <a:cubicBezTo>
                  <a:pt x="-2369" y="3333"/>
                  <a:pt x="4297" y="10239"/>
                  <a:pt x="962" y="13572"/>
                </a:cubicBez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5" name="Полилиния 54"/>
          <p:cNvSpPr/>
          <p:nvPr userDrawn="1"/>
        </p:nvSpPr>
        <p:spPr bwMode="auto">
          <a:xfrm>
            <a:off x="1216819" y="6053138"/>
            <a:ext cx="2381" cy="207168"/>
          </a:xfrm>
          <a:custGeom>
            <a:avLst/>
            <a:gdLst>
              <a:gd name="connsiteX0" fmla="*/ 7144 w 7144"/>
              <a:gd name="connsiteY0" fmla="*/ 207168 h 207168"/>
              <a:gd name="connsiteX1" fmla="*/ 0 w 7144"/>
              <a:gd name="connsiteY1" fmla="*/ 0 h 207168"/>
              <a:gd name="connsiteX0" fmla="*/ 0 w 3333"/>
              <a:gd name="connsiteY0" fmla="*/ 10000 h 10000"/>
              <a:gd name="connsiteX1" fmla="*/ 3333 w 3333"/>
              <a:gd name="connsiteY1" fmla="*/ 0 h 10000"/>
            </a:gdLst>
            <a:ahLst/>
            <a:cxnLst>
              <a:cxn ang="0">
                <a:pos x="connsiteX0" y="connsiteY0"/>
              </a:cxn>
              <a:cxn ang="0">
                <a:pos x="connsiteX1" y="connsiteY1"/>
              </a:cxn>
            </a:cxnLst>
            <a:rect l="l" t="t" r="r" b="b"/>
            <a:pathLst>
              <a:path w="3333" h="10000" fill="norm" stroke="1" extrusionOk="0">
                <a:moveTo>
                  <a:pt x="0" y="10000"/>
                </a:moveTo>
                <a:lnTo>
                  <a:pt x="3333"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6" name="Полилиния 55"/>
          <p:cNvSpPr/>
          <p:nvPr userDrawn="1"/>
        </p:nvSpPr>
        <p:spPr bwMode="auto">
          <a:xfrm>
            <a:off x="1095371" y="6165056"/>
            <a:ext cx="123829" cy="0"/>
          </a:xfrm>
          <a:custGeom>
            <a:avLst/>
            <a:gdLst>
              <a:gd name="connsiteX0" fmla="*/ 0 w 128587"/>
              <a:gd name="connsiteY0" fmla="*/ 0 h 0"/>
              <a:gd name="connsiteX1" fmla="*/ 128587 w 128587"/>
              <a:gd name="connsiteY1" fmla="*/ 0 h 0"/>
              <a:gd name="connsiteX0" fmla="*/ 0 w 9630"/>
              <a:gd name="connsiteY0" fmla="*/ 0 h 0"/>
              <a:gd name="connsiteX1" fmla="*/ 9630 w 9630"/>
              <a:gd name="connsiteY1" fmla="*/ 0 h 0"/>
            </a:gdLst>
            <a:ahLst/>
            <a:cxnLst>
              <a:cxn ang="0">
                <a:pos x="connsiteX0" y="connsiteY0"/>
              </a:cxn>
              <a:cxn ang="0">
                <a:pos x="connsiteX1" y="connsiteY1"/>
              </a:cxn>
            </a:cxnLst>
            <a:rect l="l" t="t" r="r" b="b"/>
            <a:pathLst>
              <a:path w="9630" fill="norm" stroke="1" extrusionOk="0">
                <a:moveTo>
                  <a:pt x="0" y="0"/>
                </a:moveTo>
                <a:lnTo>
                  <a:pt x="963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7" name="Полилиния 56"/>
          <p:cNvSpPr/>
          <p:nvPr userDrawn="1"/>
        </p:nvSpPr>
        <p:spPr bwMode="auto">
          <a:xfrm>
            <a:off x="1223962" y="6086474"/>
            <a:ext cx="1335881" cy="61913"/>
          </a:xfrm>
          <a:custGeom>
            <a:avLst/>
            <a:gdLst>
              <a:gd name="connsiteX0" fmla="*/ 0 w 1345406"/>
              <a:gd name="connsiteY0" fmla="*/ 0 h 73819"/>
              <a:gd name="connsiteX1" fmla="*/ 938212 w 1345406"/>
              <a:gd name="connsiteY1" fmla="*/ 7144 h 73819"/>
              <a:gd name="connsiteX2" fmla="*/ 938212 w 1345406"/>
              <a:gd name="connsiteY2" fmla="*/ 73819 h 73819"/>
              <a:gd name="connsiteX3" fmla="*/ 1312068 w 1345406"/>
              <a:gd name="connsiteY3" fmla="*/ 69056 h 73819"/>
              <a:gd name="connsiteX4" fmla="*/ 1345406 w 1345406"/>
              <a:gd name="connsiteY4" fmla="*/ 28575 h 73819"/>
              <a:gd name="connsiteX0" fmla="*/ 0 w 1345406"/>
              <a:gd name="connsiteY0" fmla="*/ 0 h 69056"/>
              <a:gd name="connsiteX1" fmla="*/ 938212 w 1345406"/>
              <a:gd name="connsiteY1" fmla="*/ 7144 h 69056"/>
              <a:gd name="connsiteX2" fmla="*/ 938212 w 1345406"/>
              <a:gd name="connsiteY2" fmla="*/ 61913 h 69056"/>
              <a:gd name="connsiteX3" fmla="*/ 1312068 w 1345406"/>
              <a:gd name="connsiteY3" fmla="*/ 69056 h 69056"/>
              <a:gd name="connsiteX4" fmla="*/ 1345406 w 1345406"/>
              <a:gd name="connsiteY4" fmla="*/ 28575 h 69056"/>
              <a:gd name="connsiteX0" fmla="*/ 0 w 1345406"/>
              <a:gd name="connsiteY0" fmla="*/ 0 h 61913"/>
              <a:gd name="connsiteX1" fmla="*/ 938212 w 1345406"/>
              <a:gd name="connsiteY1" fmla="*/ 7144 h 61913"/>
              <a:gd name="connsiteX2" fmla="*/ 938212 w 1345406"/>
              <a:gd name="connsiteY2" fmla="*/ 61913 h 61913"/>
              <a:gd name="connsiteX3" fmla="*/ 1312068 w 1345406"/>
              <a:gd name="connsiteY3" fmla="*/ 61913 h 61913"/>
              <a:gd name="connsiteX4" fmla="*/ 1345406 w 1345406"/>
              <a:gd name="connsiteY4" fmla="*/ 28575 h 61913"/>
              <a:gd name="connsiteX0" fmla="*/ 0 w 1335881"/>
              <a:gd name="connsiteY0" fmla="*/ 0 h 61913"/>
              <a:gd name="connsiteX1" fmla="*/ 938212 w 1335881"/>
              <a:gd name="connsiteY1" fmla="*/ 7144 h 61913"/>
              <a:gd name="connsiteX2" fmla="*/ 938212 w 1335881"/>
              <a:gd name="connsiteY2" fmla="*/ 61913 h 61913"/>
              <a:gd name="connsiteX3" fmla="*/ 1312068 w 1335881"/>
              <a:gd name="connsiteY3" fmla="*/ 61913 h 61913"/>
              <a:gd name="connsiteX4" fmla="*/ 1335881 w 1335881"/>
              <a:gd name="connsiteY4" fmla="*/ 16669 h 6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5881" h="61913" fill="norm" stroke="1" extrusionOk="0">
                <a:moveTo>
                  <a:pt x="0" y="0"/>
                </a:moveTo>
                <a:lnTo>
                  <a:pt x="938212" y="7144"/>
                </a:lnTo>
                <a:lnTo>
                  <a:pt x="938212" y="61913"/>
                </a:lnTo>
                <a:lnTo>
                  <a:pt x="1312068" y="61913"/>
                </a:lnTo>
                <a:lnTo>
                  <a:pt x="1335881" y="16669"/>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8" name="Полилиния 57"/>
          <p:cNvSpPr/>
          <p:nvPr userDrawn="1"/>
        </p:nvSpPr>
        <p:spPr bwMode="auto">
          <a:xfrm>
            <a:off x="1582714" y="6202462"/>
            <a:ext cx="107156" cy="0"/>
          </a:xfrm>
          <a:custGeom>
            <a:avLst/>
            <a:gdLst>
              <a:gd name="connsiteX0" fmla="*/ 0 w 107156"/>
              <a:gd name="connsiteY0" fmla="*/ 0 h 0"/>
              <a:gd name="connsiteX1" fmla="*/ 107156 w 107156"/>
              <a:gd name="connsiteY1" fmla="*/ 0 h 0"/>
            </a:gdLst>
            <a:ahLst/>
            <a:cxnLst>
              <a:cxn ang="0">
                <a:pos x="connsiteX0" y="connsiteY0"/>
              </a:cxn>
              <a:cxn ang="0">
                <a:pos x="connsiteX1" y="connsiteY1"/>
              </a:cxn>
            </a:cxnLst>
            <a:rect l="l" t="t" r="r" b="b"/>
            <a:pathLst>
              <a:path w="107156" fill="norm" stroke="1" extrusionOk="0">
                <a:moveTo>
                  <a:pt x="0" y="0"/>
                </a:moveTo>
                <a:lnTo>
                  <a:pt x="107156"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9" name="Полилиния 58"/>
          <p:cNvSpPr/>
          <p:nvPr userDrawn="1"/>
        </p:nvSpPr>
        <p:spPr bwMode="auto">
          <a:xfrm>
            <a:off x="1635919" y="6088861"/>
            <a:ext cx="0" cy="111914"/>
          </a:xfrm>
          <a:custGeom>
            <a:avLst/>
            <a:gdLst>
              <a:gd name="connsiteX0" fmla="*/ 0 w 7144"/>
              <a:gd name="connsiteY0" fmla="*/ 0 h 100012"/>
              <a:gd name="connsiteX1" fmla="*/ 7144 w 7144"/>
              <a:gd name="connsiteY1" fmla="*/ 100012 h 100012"/>
              <a:gd name="connsiteX0" fmla="*/ 0 w 0"/>
              <a:gd name="connsiteY0" fmla="*/ 0 h 10238"/>
              <a:gd name="connsiteX1" fmla="*/ 0 w 0"/>
              <a:gd name="connsiteY1" fmla="*/ 10238 h 10238"/>
              <a:gd name="connsiteX0" fmla="*/ 0 w 0"/>
              <a:gd name="connsiteY0" fmla="*/ 0 h 10930"/>
              <a:gd name="connsiteX1" fmla="*/ 0 w 0"/>
              <a:gd name="connsiteY1" fmla="*/ 10930 h 10930"/>
            </a:gdLst>
            <a:ahLst/>
            <a:cxnLst>
              <a:cxn ang="0">
                <a:pos x="connsiteX0" y="connsiteY0"/>
              </a:cxn>
              <a:cxn ang="0">
                <a:pos x="connsiteX1" y="connsiteY1"/>
              </a:cxn>
            </a:cxnLst>
            <a:rect l="l" t="t" r="r" b="b"/>
            <a:pathLst>
              <a:path h="10930" fill="norm" stroke="1" extrusionOk="0">
                <a:moveTo>
                  <a:pt x="0" y="0"/>
                </a:moveTo>
                <a:lnTo>
                  <a:pt x="0" y="1093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0" name="Полилиния 59"/>
          <p:cNvSpPr/>
          <p:nvPr userDrawn="1"/>
        </p:nvSpPr>
        <p:spPr bwMode="auto">
          <a:xfrm>
            <a:off x="1924049" y="6093619"/>
            <a:ext cx="52387" cy="111919"/>
          </a:xfrm>
          <a:custGeom>
            <a:avLst/>
            <a:gdLst>
              <a:gd name="connsiteX0" fmla="*/ 0 w 57150"/>
              <a:gd name="connsiteY0" fmla="*/ 0 h 104775"/>
              <a:gd name="connsiteX1" fmla="*/ 0 w 57150"/>
              <a:gd name="connsiteY1" fmla="*/ 104775 h 104775"/>
              <a:gd name="connsiteX2" fmla="*/ 57150 w 57150"/>
              <a:gd name="connsiteY2" fmla="*/ 95250 h 104775"/>
              <a:gd name="connsiteX0" fmla="*/ 0 w 52387"/>
              <a:gd name="connsiteY0" fmla="*/ 0 h 107156"/>
              <a:gd name="connsiteX1" fmla="*/ 0 w 52387"/>
              <a:gd name="connsiteY1" fmla="*/ 104775 h 107156"/>
              <a:gd name="connsiteX2" fmla="*/ 52387 w 52387"/>
              <a:gd name="connsiteY2" fmla="*/ 107156 h 107156"/>
              <a:gd name="connsiteX0" fmla="*/ 0 w 52387"/>
              <a:gd name="connsiteY0" fmla="*/ 0 h 114300"/>
              <a:gd name="connsiteX1" fmla="*/ 0 w 52387"/>
              <a:gd name="connsiteY1" fmla="*/ 111919 h 114300"/>
              <a:gd name="connsiteX2" fmla="*/ 52387 w 52387"/>
              <a:gd name="connsiteY2" fmla="*/ 114300 h 114300"/>
              <a:gd name="connsiteX0" fmla="*/ 0 w 52387"/>
              <a:gd name="connsiteY0" fmla="*/ 0 h 111919"/>
              <a:gd name="connsiteX1" fmla="*/ 0 w 52387"/>
              <a:gd name="connsiteY1" fmla="*/ 111919 h 111919"/>
              <a:gd name="connsiteX2" fmla="*/ 52387 w 52387"/>
              <a:gd name="connsiteY2" fmla="*/ 111919 h 111919"/>
            </a:gdLst>
            <a:ahLst/>
            <a:cxnLst>
              <a:cxn ang="0">
                <a:pos x="connsiteX0" y="connsiteY0"/>
              </a:cxn>
              <a:cxn ang="0">
                <a:pos x="connsiteX1" y="connsiteY1"/>
              </a:cxn>
              <a:cxn ang="0">
                <a:pos x="connsiteX2" y="connsiteY2"/>
              </a:cxn>
            </a:cxnLst>
            <a:rect l="l" t="t" r="r" b="b"/>
            <a:pathLst>
              <a:path w="52387" h="111919" fill="norm" stroke="1" extrusionOk="0">
                <a:moveTo>
                  <a:pt x="0" y="0"/>
                </a:moveTo>
                <a:lnTo>
                  <a:pt x="0" y="111919"/>
                </a:lnTo>
                <a:lnTo>
                  <a:pt x="52387" y="111919"/>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1" name="Полилиния 60"/>
          <p:cNvSpPr/>
          <p:nvPr userDrawn="1"/>
        </p:nvSpPr>
        <p:spPr bwMode="auto">
          <a:xfrm>
            <a:off x="2231005" y="6150769"/>
            <a:ext cx="458" cy="57150"/>
          </a:xfrm>
          <a:custGeom>
            <a:avLst/>
            <a:gdLst>
              <a:gd name="connsiteX0" fmla="*/ 0 w 2381"/>
              <a:gd name="connsiteY0" fmla="*/ 0 h 57150"/>
              <a:gd name="connsiteX1" fmla="*/ 2381 w 2381"/>
              <a:gd name="connsiteY1" fmla="*/ 57150 h 57150"/>
              <a:gd name="connsiteX0" fmla="*/ 10449 w 10890"/>
              <a:gd name="connsiteY0" fmla="*/ 0 h 10000"/>
              <a:gd name="connsiteX1" fmla="*/ 445 w 10890"/>
              <a:gd name="connsiteY1" fmla="*/ 10000 h 10000"/>
              <a:gd name="connsiteX0" fmla="*/ 962 w 1923"/>
              <a:gd name="connsiteY0" fmla="*/ 0 h 10000"/>
              <a:gd name="connsiteX1" fmla="*/ 962 w 1923"/>
              <a:gd name="connsiteY1" fmla="*/ 10000 h 10000"/>
            </a:gdLst>
            <a:ahLst/>
            <a:cxnLst>
              <a:cxn ang="0">
                <a:pos x="connsiteX0" y="connsiteY0"/>
              </a:cxn>
              <a:cxn ang="0">
                <a:pos x="connsiteX1" y="connsiteY1"/>
              </a:cxn>
            </a:cxnLst>
            <a:rect l="l" t="t" r="r" b="b"/>
            <a:pathLst>
              <a:path w="1923" h="10000" fill="norm" stroke="1" extrusionOk="0">
                <a:moveTo>
                  <a:pt x="962" y="0"/>
                </a:moveTo>
                <a:cubicBezTo>
                  <a:pt x="4297" y="3333"/>
                  <a:pt x="-2373" y="6667"/>
                  <a:pt x="962" y="10000"/>
                </a:cubicBez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2" name="Полилиния 61"/>
          <p:cNvSpPr/>
          <p:nvPr userDrawn="1"/>
        </p:nvSpPr>
        <p:spPr bwMode="auto">
          <a:xfrm>
            <a:off x="1112043" y="5953125"/>
            <a:ext cx="78591" cy="102394"/>
          </a:xfrm>
          <a:custGeom>
            <a:avLst/>
            <a:gdLst>
              <a:gd name="connsiteX0" fmla="*/ 83344 w 83344"/>
              <a:gd name="connsiteY0" fmla="*/ 85725 h 85725"/>
              <a:gd name="connsiteX1" fmla="*/ 0 w 83344"/>
              <a:gd name="connsiteY1" fmla="*/ 0 h 85725"/>
              <a:gd name="connsiteX0" fmla="*/ 83344 w 83344"/>
              <a:gd name="connsiteY0" fmla="*/ 85725 h 85725"/>
              <a:gd name="connsiteX1" fmla="*/ 54769 w 83344"/>
              <a:gd name="connsiteY1" fmla="*/ 57150 h 85725"/>
              <a:gd name="connsiteX2" fmla="*/ 0 w 83344"/>
              <a:gd name="connsiteY2" fmla="*/ 0 h 85725"/>
              <a:gd name="connsiteX0" fmla="*/ 73819 w 73819"/>
              <a:gd name="connsiteY0" fmla="*/ 104775 h 104775"/>
              <a:gd name="connsiteX1" fmla="*/ 54769 w 73819"/>
              <a:gd name="connsiteY1" fmla="*/ 57150 h 104775"/>
              <a:gd name="connsiteX2" fmla="*/ 0 w 73819"/>
              <a:gd name="connsiteY2" fmla="*/ 0 h 104775"/>
              <a:gd name="connsiteX0" fmla="*/ 73819 w 78591"/>
              <a:gd name="connsiteY0" fmla="*/ 104775 h 104775"/>
              <a:gd name="connsiteX1" fmla="*/ 78582 w 78591"/>
              <a:gd name="connsiteY1" fmla="*/ 54769 h 104775"/>
              <a:gd name="connsiteX2" fmla="*/ 0 w 78591"/>
              <a:gd name="connsiteY2" fmla="*/ 0 h 104775"/>
              <a:gd name="connsiteX0" fmla="*/ 78581 w 78591"/>
              <a:gd name="connsiteY0" fmla="*/ 102394 h 102394"/>
              <a:gd name="connsiteX1" fmla="*/ 78582 w 78591"/>
              <a:gd name="connsiteY1" fmla="*/ 54769 h 102394"/>
              <a:gd name="connsiteX2" fmla="*/ 0 w 78591"/>
              <a:gd name="connsiteY2" fmla="*/ 0 h 102394"/>
              <a:gd name="connsiteX0" fmla="*/ 78581 w 78591"/>
              <a:gd name="connsiteY0" fmla="*/ 102394 h 102394"/>
              <a:gd name="connsiteX1" fmla="*/ 78582 w 78591"/>
              <a:gd name="connsiteY1" fmla="*/ 54769 h 102394"/>
              <a:gd name="connsiteX2" fmla="*/ 0 w 78591"/>
              <a:gd name="connsiteY2" fmla="*/ 0 h 102394"/>
            </a:gdLst>
            <a:ahLst/>
            <a:cxnLst>
              <a:cxn ang="0">
                <a:pos x="connsiteX0" y="connsiteY0"/>
              </a:cxn>
              <a:cxn ang="0">
                <a:pos x="connsiteX1" y="connsiteY1"/>
              </a:cxn>
              <a:cxn ang="0">
                <a:pos x="connsiteX2" y="connsiteY2"/>
              </a:cxn>
            </a:cxnLst>
            <a:rect l="l" t="t" r="r" b="b"/>
            <a:pathLst>
              <a:path w="78591" h="102394" fill="norm" stroke="1" extrusionOk="0">
                <a:moveTo>
                  <a:pt x="78581" y="102394"/>
                </a:moveTo>
                <a:cubicBezTo>
                  <a:pt x="78581" y="86519"/>
                  <a:pt x="78582" y="70644"/>
                  <a:pt x="78582" y="54769"/>
                </a:cubicBezTo>
                <a:cubicBezTo>
                  <a:pt x="79376" y="54769"/>
                  <a:pt x="30162" y="23812"/>
                  <a:pt x="0" y="0"/>
                </a:cubicBez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3" name="Полилиния 62"/>
          <p:cNvSpPr/>
          <p:nvPr userDrawn="1"/>
        </p:nvSpPr>
        <p:spPr bwMode="auto">
          <a:xfrm>
            <a:off x="1247774" y="5774053"/>
            <a:ext cx="0" cy="273844"/>
          </a:xfrm>
          <a:custGeom>
            <a:avLst/>
            <a:gdLst>
              <a:gd name="connsiteX0" fmla="*/ 0 w 0"/>
              <a:gd name="connsiteY0" fmla="*/ 273844 h 273844"/>
              <a:gd name="connsiteX1" fmla="*/ 0 w 0"/>
              <a:gd name="connsiteY1" fmla="*/ 0 h 273844"/>
            </a:gdLst>
            <a:ahLst/>
            <a:cxnLst>
              <a:cxn ang="0">
                <a:pos x="connsiteX0" y="connsiteY0"/>
              </a:cxn>
              <a:cxn ang="0">
                <a:pos x="connsiteX1" y="connsiteY1"/>
              </a:cxn>
            </a:cxnLst>
            <a:rect l="l" t="t" r="r" b="b"/>
            <a:pathLst>
              <a:path h="273844" fill="norm" stroke="1" extrusionOk="0">
                <a:moveTo>
                  <a:pt x="0" y="273844"/>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4" name="Полилиния 63"/>
          <p:cNvSpPr/>
          <p:nvPr userDrawn="1"/>
        </p:nvSpPr>
        <p:spPr bwMode="auto">
          <a:xfrm flipH="1">
            <a:off x="1307162" y="5953125"/>
            <a:ext cx="77379" cy="102394"/>
          </a:xfrm>
          <a:custGeom>
            <a:avLst/>
            <a:gdLst>
              <a:gd name="connsiteX0" fmla="*/ 83344 w 83344"/>
              <a:gd name="connsiteY0" fmla="*/ 85725 h 85725"/>
              <a:gd name="connsiteX1" fmla="*/ 0 w 83344"/>
              <a:gd name="connsiteY1" fmla="*/ 0 h 85725"/>
              <a:gd name="connsiteX0" fmla="*/ 83344 w 83344"/>
              <a:gd name="connsiteY0" fmla="*/ 85725 h 85725"/>
              <a:gd name="connsiteX1" fmla="*/ 54769 w 83344"/>
              <a:gd name="connsiteY1" fmla="*/ 57150 h 85725"/>
              <a:gd name="connsiteX2" fmla="*/ 0 w 83344"/>
              <a:gd name="connsiteY2" fmla="*/ 0 h 85725"/>
              <a:gd name="connsiteX0" fmla="*/ 73819 w 73819"/>
              <a:gd name="connsiteY0" fmla="*/ 104775 h 104775"/>
              <a:gd name="connsiteX1" fmla="*/ 54769 w 73819"/>
              <a:gd name="connsiteY1" fmla="*/ 57150 h 104775"/>
              <a:gd name="connsiteX2" fmla="*/ 0 w 73819"/>
              <a:gd name="connsiteY2" fmla="*/ 0 h 104775"/>
              <a:gd name="connsiteX0" fmla="*/ 73819 w 78591"/>
              <a:gd name="connsiteY0" fmla="*/ 104775 h 104775"/>
              <a:gd name="connsiteX1" fmla="*/ 78582 w 78591"/>
              <a:gd name="connsiteY1" fmla="*/ 54769 h 104775"/>
              <a:gd name="connsiteX2" fmla="*/ 0 w 78591"/>
              <a:gd name="connsiteY2" fmla="*/ 0 h 104775"/>
              <a:gd name="connsiteX0" fmla="*/ 78581 w 78591"/>
              <a:gd name="connsiteY0" fmla="*/ 102394 h 102394"/>
              <a:gd name="connsiteX1" fmla="*/ 78582 w 78591"/>
              <a:gd name="connsiteY1" fmla="*/ 54769 h 102394"/>
              <a:gd name="connsiteX2" fmla="*/ 0 w 78591"/>
              <a:gd name="connsiteY2" fmla="*/ 0 h 102394"/>
              <a:gd name="connsiteX0" fmla="*/ 78581 w 78591"/>
              <a:gd name="connsiteY0" fmla="*/ 102394 h 102394"/>
              <a:gd name="connsiteX1" fmla="*/ 78582 w 78591"/>
              <a:gd name="connsiteY1" fmla="*/ 54769 h 102394"/>
              <a:gd name="connsiteX2" fmla="*/ 0 w 78591"/>
              <a:gd name="connsiteY2" fmla="*/ 0 h 102394"/>
            </a:gdLst>
            <a:ahLst/>
            <a:cxnLst>
              <a:cxn ang="0">
                <a:pos x="connsiteX0" y="connsiteY0"/>
              </a:cxn>
              <a:cxn ang="0">
                <a:pos x="connsiteX1" y="connsiteY1"/>
              </a:cxn>
              <a:cxn ang="0">
                <a:pos x="connsiteX2" y="connsiteY2"/>
              </a:cxn>
            </a:cxnLst>
            <a:rect l="l" t="t" r="r" b="b"/>
            <a:pathLst>
              <a:path w="78591" h="102394" fill="norm" stroke="1" extrusionOk="0">
                <a:moveTo>
                  <a:pt x="78581" y="102394"/>
                </a:moveTo>
                <a:cubicBezTo>
                  <a:pt x="78581" y="86519"/>
                  <a:pt x="78582" y="70644"/>
                  <a:pt x="78582" y="54769"/>
                </a:cubicBezTo>
                <a:cubicBezTo>
                  <a:pt x="79376" y="54769"/>
                  <a:pt x="30162" y="23812"/>
                  <a:pt x="0" y="0"/>
                </a:cubicBez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5" name="Полилиния 64"/>
          <p:cNvSpPr/>
          <p:nvPr userDrawn="1"/>
        </p:nvSpPr>
        <p:spPr bwMode="auto">
          <a:xfrm>
            <a:off x="1626393" y="5953125"/>
            <a:ext cx="30957" cy="95250"/>
          </a:xfrm>
          <a:custGeom>
            <a:avLst/>
            <a:gdLst>
              <a:gd name="connsiteX0" fmla="*/ 4762 w 30956"/>
              <a:gd name="connsiteY0" fmla="*/ 102394 h 102394"/>
              <a:gd name="connsiteX1" fmla="*/ 0 w 30956"/>
              <a:gd name="connsiteY1" fmla="*/ 26194 h 102394"/>
              <a:gd name="connsiteX2" fmla="*/ 30956 w 30956"/>
              <a:gd name="connsiteY2" fmla="*/ 0 h 102394"/>
              <a:gd name="connsiteX0" fmla="*/ 0 w 33338"/>
              <a:gd name="connsiteY0" fmla="*/ 95250 h 95250"/>
              <a:gd name="connsiteX1" fmla="*/ 2382 w 33338"/>
              <a:gd name="connsiteY1" fmla="*/ 26194 h 95250"/>
              <a:gd name="connsiteX2" fmla="*/ 33338 w 33338"/>
              <a:gd name="connsiteY2" fmla="*/ 0 h 95250"/>
              <a:gd name="connsiteX0" fmla="*/ 0 w 30957"/>
              <a:gd name="connsiteY0" fmla="*/ 95250 h 95250"/>
              <a:gd name="connsiteX1" fmla="*/ 1 w 30957"/>
              <a:gd name="connsiteY1" fmla="*/ 26194 h 95250"/>
              <a:gd name="connsiteX2" fmla="*/ 30957 w 30957"/>
              <a:gd name="connsiteY2" fmla="*/ 0 h 95250"/>
            </a:gdLst>
            <a:ahLst/>
            <a:cxnLst>
              <a:cxn ang="0">
                <a:pos x="connsiteX0" y="connsiteY0"/>
              </a:cxn>
              <a:cxn ang="0">
                <a:pos x="connsiteX1" y="connsiteY1"/>
              </a:cxn>
              <a:cxn ang="0">
                <a:pos x="connsiteX2" y="connsiteY2"/>
              </a:cxn>
            </a:cxnLst>
            <a:rect l="l" t="t" r="r" b="b"/>
            <a:pathLst>
              <a:path w="30957" h="95250" fill="norm" stroke="1" extrusionOk="0">
                <a:moveTo>
                  <a:pt x="0" y="95250"/>
                </a:moveTo>
                <a:cubicBezTo>
                  <a:pt x="0" y="72231"/>
                  <a:pt x="1" y="49213"/>
                  <a:pt x="1" y="26194"/>
                </a:cubicBezTo>
                <a:lnTo>
                  <a:pt x="30957"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6" name="Полилиния 65"/>
          <p:cNvSpPr/>
          <p:nvPr userDrawn="1"/>
        </p:nvSpPr>
        <p:spPr bwMode="auto">
          <a:xfrm>
            <a:off x="1997869" y="5984081"/>
            <a:ext cx="40481" cy="64293"/>
          </a:xfrm>
          <a:custGeom>
            <a:avLst/>
            <a:gdLst>
              <a:gd name="connsiteX0" fmla="*/ 40481 w 40481"/>
              <a:gd name="connsiteY0" fmla="*/ 47625 h 47625"/>
              <a:gd name="connsiteX1" fmla="*/ 0 w 40481"/>
              <a:gd name="connsiteY1" fmla="*/ 0 h 47625"/>
              <a:gd name="connsiteX0" fmla="*/ 40481 w 40481"/>
              <a:gd name="connsiteY0" fmla="*/ 64294 h 64294"/>
              <a:gd name="connsiteX1" fmla="*/ 0 w 40481"/>
              <a:gd name="connsiteY1" fmla="*/ 0 h 64294"/>
            </a:gdLst>
            <a:ahLst/>
            <a:cxnLst>
              <a:cxn ang="0">
                <a:pos x="connsiteX0" y="connsiteY0"/>
              </a:cxn>
              <a:cxn ang="0">
                <a:pos x="connsiteX1" y="connsiteY1"/>
              </a:cxn>
            </a:cxnLst>
            <a:rect l="l" t="t" r="r" b="b"/>
            <a:pathLst>
              <a:path w="40481" h="64294" fill="norm" stroke="1" extrusionOk="0">
                <a:moveTo>
                  <a:pt x="40481" y="64294"/>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7" name="Овал 66"/>
          <p:cNvSpPr/>
          <p:nvPr userDrawn="1"/>
        </p:nvSpPr>
        <p:spPr bwMode="auto">
          <a:xfrm>
            <a:off x="2101929" y="5873663"/>
            <a:ext cx="126000" cy="126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8" name="Овал 67"/>
          <p:cNvSpPr/>
          <p:nvPr userDrawn="1"/>
        </p:nvSpPr>
        <p:spPr bwMode="auto">
          <a:xfrm>
            <a:off x="2327762" y="5946431"/>
            <a:ext cx="126000" cy="126000"/>
          </a:xfrm>
          <a:prstGeom prst="ellipse">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9" name="Полилиния 68"/>
          <p:cNvSpPr/>
          <p:nvPr userDrawn="1"/>
        </p:nvSpPr>
        <p:spPr bwMode="auto">
          <a:xfrm>
            <a:off x="2045494" y="5664994"/>
            <a:ext cx="488156" cy="378619"/>
          </a:xfrm>
          <a:custGeom>
            <a:avLst/>
            <a:gdLst>
              <a:gd name="connsiteX0" fmla="*/ 9525 w 488156"/>
              <a:gd name="connsiteY0" fmla="*/ 378619 h 378619"/>
              <a:gd name="connsiteX1" fmla="*/ 0 w 488156"/>
              <a:gd name="connsiteY1" fmla="*/ 100012 h 378619"/>
              <a:gd name="connsiteX2" fmla="*/ 78581 w 488156"/>
              <a:gd name="connsiteY2" fmla="*/ 0 h 378619"/>
              <a:gd name="connsiteX3" fmla="*/ 488156 w 488156"/>
              <a:gd name="connsiteY3" fmla="*/ 71437 h 378619"/>
            </a:gdLst>
            <a:ahLst/>
            <a:cxnLst>
              <a:cxn ang="0">
                <a:pos x="connsiteX0" y="connsiteY0"/>
              </a:cxn>
              <a:cxn ang="0">
                <a:pos x="connsiteX1" y="connsiteY1"/>
              </a:cxn>
              <a:cxn ang="0">
                <a:pos x="connsiteX2" y="connsiteY2"/>
              </a:cxn>
              <a:cxn ang="0">
                <a:pos x="connsiteX3" y="connsiteY3"/>
              </a:cxn>
            </a:cxnLst>
            <a:rect l="l" t="t" r="r" b="b"/>
            <a:pathLst>
              <a:path w="488156" h="378619" fill="norm" stroke="1" extrusionOk="0">
                <a:moveTo>
                  <a:pt x="9525" y="378619"/>
                </a:moveTo>
                <a:lnTo>
                  <a:pt x="0" y="100012"/>
                </a:lnTo>
                <a:lnTo>
                  <a:pt x="78581" y="0"/>
                </a:lnTo>
                <a:lnTo>
                  <a:pt x="488156" y="71437"/>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70" name="Полилиния 69"/>
          <p:cNvSpPr/>
          <p:nvPr userDrawn="1"/>
        </p:nvSpPr>
        <p:spPr bwMode="auto">
          <a:xfrm>
            <a:off x="2164556" y="6003131"/>
            <a:ext cx="0" cy="52388"/>
          </a:xfrm>
          <a:custGeom>
            <a:avLst/>
            <a:gdLst>
              <a:gd name="connsiteX0" fmla="*/ 0 w 0"/>
              <a:gd name="connsiteY0" fmla="*/ 52388 h 52388"/>
              <a:gd name="connsiteX1" fmla="*/ 0 w 0"/>
              <a:gd name="connsiteY1" fmla="*/ 0 h 52388"/>
            </a:gdLst>
            <a:ahLst/>
            <a:cxnLst>
              <a:cxn ang="0">
                <a:pos x="connsiteX0" y="connsiteY0"/>
              </a:cxn>
              <a:cxn ang="0">
                <a:pos x="connsiteX1" y="connsiteY1"/>
              </a:cxn>
            </a:cxnLst>
            <a:rect l="l" t="t" r="r" b="b"/>
            <a:pathLst>
              <a:path h="52388" fill="norm" stroke="1" extrusionOk="0">
                <a:moveTo>
                  <a:pt x="0" y="52388"/>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71" name="Полилиния 70"/>
          <p:cNvSpPr/>
          <p:nvPr userDrawn="1"/>
        </p:nvSpPr>
        <p:spPr bwMode="auto">
          <a:xfrm>
            <a:off x="2393156" y="6074569"/>
            <a:ext cx="0" cy="73819"/>
          </a:xfrm>
          <a:custGeom>
            <a:avLst/>
            <a:gdLst>
              <a:gd name="connsiteX0" fmla="*/ 0 w 0"/>
              <a:gd name="connsiteY0" fmla="*/ 73819 h 73819"/>
              <a:gd name="connsiteX1" fmla="*/ 0 w 0"/>
              <a:gd name="connsiteY1" fmla="*/ 0 h 73819"/>
            </a:gdLst>
            <a:ahLst/>
            <a:cxnLst>
              <a:cxn ang="0">
                <a:pos x="connsiteX0" y="connsiteY0"/>
              </a:cxn>
              <a:cxn ang="0">
                <a:pos x="connsiteX1" y="connsiteY1"/>
              </a:cxn>
            </a:cxnLst>
            <a:rect l="l" t="t" r="r" b="b"/>
            <a:pathLst>
              <a:path h="73819" fill="norm" stroke="1" extrusionOk="0">
                <a:moveTo>
                  <a:pt x="0" y="73819"/>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72" name="Прямоугольник 71"/>
          <p:cNvSpPr/>
          <p:nvPr userDrawn="1"/>
        </p:nvSpPr>
        <p:spPr bwMode="auto">
          <a:xfrm>
            <a:off x="2379068" y="6174560"/>
            <a:ext cx="54000" cy="5392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73" name="Прямоугольник 72"/>
          <p:cNvSpPr/>
          <p:nvPr userDrawn="1"/>
        </p:nvSpPr>
        <p:spPr bwMode="auto">
          <a:xfrm>
            <a:off x="2434118" y="6174560"/>
            <a:ext cx="54000" cy="5392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74" name="Полилиния 73"/>
          <p:cNvSpPr/>
          <p:nvPr userDrawn="1"/>
        </p:nvSpPr>
        <p:spPr bwMode="auto">
          <a:xfrm>
            <a:off x="2355056" y="6143617"/>
            <a:ext cx="0" cy="30964"/>
          </a:xfrm>
          <a:custGeom>
            <a:avLst/>
            <a:gdLst>
              <a:gd name="connsiteX0" fmla="*/ 0 w 4763"/>
              <a:gd name="connsiteY0" fmla="*/ 342900 h 342900"/>
              <a:gd name="connsiteX1" fmla="*/ 2382 w 4763"/>
              <a:gd name="connsiteY1" fmla="*/ 183357 h 342900"/>
              <a:gd name="connsiteX2" fmla="*/ 4763 w 4763"/>
              <a:gd name="connsiteY2" fmla="*/ 0 h 342900"/>
              <a:gd name="connsiteX0" fmla="*/ 0 w 10000"/>
              <a:gd name="connsiteY0" fmla="*/ 10000 h 10000"/>
              <a:gd name="connsiteX1" fmla="*/ 0 w 10000"/>
              <a:gd name="connsiteY1" fmla="*/ 9097 h 10000"/>
              <a:gd name="connsiteX2" fmla="*/ 5001 w 10000"/>
              <a:gd name="connsiteY2" fmla="*/ 5347 h 10000"/>
              <a:gd name="connsiteX3" fmla="*/ 10000 w 10000"/>
              <a:gd name="connsiteY3" fmla="*/ 0 h 10000"/>
              <a:gd name="connsiteX0" fmla="*/ 0 w 10000"/>
              <a:gd name="connsiteY0" fmla="*/ 10000 h 10000"/>
              <a:gd name="connsiteX1" fmla="*/ 0 w 10000"/>
              <a:gd name="connsiteY1" fmla="*/ 9097 h 10000"/>
              <a:gd name="connsiteX2" fmla="*/ 10000 w 10000"/>
              <a:gd name="connsiteY2" fmla="*/ 0 h 10000"/>
              <a:gd name="connsiteX0" fmla="*/ 0 w 0"/>
              <a:gd name="connsiteY0" fmla="*/ 903 h 903"/>
              <a:gd name="connsiteX1" fmla="*/ 0 w 0"/>
              <a:gd name="connsiteY1" fmla="*/ 0 h 903"/>
            </a:gdLst>
            <a:ahLst/>
            <a:cxnLst>
              <a:cxn ang="0">
                <a:pos x="connsiteX0" y="connsiteY0"/>
              </a:cxn>
              <a:cxn ang="0">
                <a:pos x="connsiteX1" y="connsiteY1"/>
              </a:cxn>
            </a:cxnLst>
            <a:rect l="l" t="t" r="r" b="b"/>
            <a:pathLst>
              <a:path h="903" fill="norm" stroke="1" extrusionOk="0">
                <a:moveTo>
                  <a:pt x="0" y="903"/>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75" name="Полилиния 74"/>
          <p:cNvSpPr/>
          <p:nvPr userDrawn="1"/>
        </p:nvSpPr>
        <p:spPr bwMode="auto">
          <a:xfrm>
            <a:off x="2407073" y="6143617"/>
            <a:ext cx="0" cy="30964"/>
          </a:xfrm>
          <a:custGeom>
            <a:avLst/>
            <a:gdLst>
              <a:gd name="connsiteX0" fmla="*/ 0 w 4763"/>
              <a:gd name="connsiteY0" fmla="*/ 342900 h 342900"/>
              <a:gd name="connsiteX1" fmla="*/ 2382 w 4763"/>
              <a:gd name="connsiteY1" fmla="*/ 183357 h 342900"/>
              <a:gd name="connsiteX2" fmla="*/ 4763 w 4763"/>
              <a:gd name="connsiteY2" fmla="*/ 0 h 342900"/>
              <a:gd name="connsiteX0" fmla="*/ 0 w 10000"/>
              <a:gd name="connsiteY0" fmla="*/ 10000 h 10000"/>
              <a:gd name="connsiteX1" fmla="*/ 0 w 10000"/>
              <a:gd name="connsiteY1" fmla="*/ 9097 h 10000"/>
              <a:gd name="connsiteX2" fmla="*/ 5001 w 10000"/>
              <a:gd name="connsiteY2" fmla="*/ 5347 h 10000"/>
              <a:gd name="connsiteX3" fmla="*/ 10000 w 10000"/>
              <a:gd name="connsiteY3" fmla="*/ 0 h 10000"/>
              <a:gd name="connsiteX0" fmla="*/ 0 w 10000"/>
              <a:gd name="connsiteY0" fmla="*/ 10000 h 10000"/>
              <a:gd name="connsiteX1" fmla="*/ 0 w 10000"/>
              <a:gd name="connsiteY1" fmla="*/ 9097 h 10000"/>
              <a:gd name="connsiteX2" fmla="*/ 10000 w 10000"/>
              <a:gd name="connsiteY2" fmla="*/ 0 h 10000"/>
              <a:gd name="connsiteX0" fmla="*/ 0 w 0"/>
              <a:gd name="connsiteY0" fmla="*/ 903 h 903"/>
              <a:gd name="connsiteX1" fmla="*/ 0 w 0"/>
              <a:gd name="connsiteY1" fmla="*/ 0 h 903"/>
            </a:gdLst>
            <a:ahLst/>
            <a:cxnLst>
              <a:cxn ang="0">
                <a:pos x="connsiteX0" y="connsiteY0"/>
              </a:cxn>
              <a:cxn ang="0">
                <a:pos x="connsiteX1" y="connsiteY1"/>
              </a:cxn>
            </a:cxnLst>
            <a:rect l="l" t="t" r="r" b="b"/>
            <a:pathLst>
              <a:path h="903" fill="norm" stroke="1" extrusionOk="0">
                <a:moveTo>
                  <a:pt x="0" y="903"/>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76" name="Полилиния 75"/>
          <p:cNvSpPr/>
          <p:nvPr userDrawn="1"/>
        </p:nvSpPr>
        <p:spPr bwMode="auto">
          <a:xfrm>
            <a:off x="2461118" y="6144803"/>
            <a:ext cx="0" cy="30964"/>
          </a:xfrm>
          <a:custGeom>
            <a:avLst/>
            <a:gdLst>
              <a:gd name="connsiteX0" fmla="*/ 0 w 4763"/>
              <a:gd name="connsiteY0" fmla="*/ 342900 h 342900"/>
              <a:gd name="connsiteX1" fmla="*/ 2382 w 4763"/>
              <a:gd name="connsiteY1" fmla="*/ 183357 h 342900"/>
              <a:gd name="connsiteX2" fmla="*/ 4763 w 4763"/>
              <a:gd name="connsiteY2" fmla="*/ 0 h 342900"/>
              <a:gd name="connsiteX0" fmla="*/ 0 w 10000"/>
              <a:gd name="connsiteY0" fmla="*/ 10000 h 10000"/>
              <a:gd name="connsiteX1" fmla="*/ 0 w 10000"/>
              <a:gd name="connsiteY1" fmla="*/ 9097 h 10000"/>
              <a:gd name="connsiteX2" fmla="*/ 5001 w 10000"/>
              <a:gd name="connsiteY2" fmla="*/ 5347 h 10000"/>
              <a:gd name="connsiteX3" fmla="*/ 10000 w 10000"/>
              <a:gd name="connsiteY3" fmla="*/ 0 h 10000"/>
              <a:gd name="connsiteX0" fmla="*/ 0 w 10000"/>
              <a:gd name="connsiteY0" fmla="*/ 10000 h 10000"/>
              <a:gd name="connsiteX1" fmla="*/ 0 w 10000"/>
              <a:gd name="connsiteY1" fmla="*/ 9097 h 10000"/>
              <a:gd name="connsiteX2" fmla="*/ 10000 w 10000"/>
              <a:gd name="connsiteY2" fmla="*/ 0 h 10000"/>
              <a:gd name="connsiteX0" fmla="*/ 0 w 0"/>
              <a:gd name="connsiteY0" fmla="*/ 903 h 903"/>
              <a:gd name="connsiteX1" fmla="*/ 0 w 0"/>
              <a:gd name="connsiteY1" fmla="*/ 0 h 903"/>
            </a:gdLst>
            <a:ahLst/>
            <a:cxnLst>
              <a:cxn ang="0">
                <a:pos x="connsiteX0" y="connsiteY0"/>
              </a:cxn>
              <a:cxn ang="0">
                <a:pos x="connsiteX1" y="connsiteY1"/>
              </a:cxn>
            </a:cxnLst>
            <a:rect l="l" t="t" r="r" b="b"/>
            <a:pathLst>
              <a:path h="903" fill="norm" stroke="1" extrusionOk="0">
                <a:moveTo>
                  <a:pt x="0" y="903"/>
                </a:moveTo>
                <a:lnTo>
                  <a:pt x="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77" name="Полилиния 76"/>
          <p:cNvSpPr/>
          <p:nvPr userDrawn="1"/>
        </p:nvSpPr>
        <p:spPr bwMode="auto">
          <a:xfrm>
            <a:off x="2497931" y="6122191"/>
            <a:ext cx="173825" cy="28575"/>
          </a:xfrm>
          <a:custGeom>
            <a:avLst/>
            <a:gdLst>
              <a:gd name="connsiteX0" fmla="*/ 0 w 202406"/>
              <a:gd name="connsiteY0" fmla="*/ 16669 h 16669"/>
              <a:gd name="connsiteX1" fmla="*/ 202406 w 202406"/>
              <a:gd name="connsiteY1" fmla="*/ 2382 h 16669"/>
              <a:gd name="connsiteX2" fmla="*/ 202406 w 202406"/>
              <a:gd name="connsiteY2" fmla="*/ 0 h 16669"/>
              <a:gd name="connsiteX0" fmla="*/ 0 w 209549"/>
              <a:gd name="connsiteY0" fmla="*/ 4763 h 4763"/>
              <a:gd name="connsiteX1" fmla="*/ 209549 w 209549"/>
              <a:gd name="connsiteY1" fmla="*/ 2382 h 4763"/>
              <a:gd name="connsiteX2" fmla="*/ 209549 w 209549"/>
              <a:gd name="connsiteY2" fmla="*/ 0 h 4763"/>
              <a:gd name="connsiteX0" fmla="*/ 0 w 10341"/>
              <a:gd name="connsiteY0" fmla="*/ 44995 h 44995"/>
              <a:gd name="connsiteX1" fmla="*/ 10341 w 10341"/>
              <a:gd name="connsiteY1" fmla="*/ 5001 h 44995"/>
              <a:gd name="connsiteX2" fmla="*/ 10341 w 10341"/>
              <a:gd name="connsiteY2" fmla="*/ 0 h 44995"/>
              <a:gd name="connsiteX0" fmla="*/ 0 w 10341"/>
              <a:gd name="connsiteY0" fmla="*/ 44995 h 44995"/>
              <a:gd name="connsiteX1" fmla="*/ 5568 w 10341"/>
              <a:gd name="connsiteY1" fmla="*/ 19998 h 44995"/>
              <a:gd name="connsiteX2" fmla="*/ 10341 w 10341"/>
              <a:gd name="connsiteY2" fmla="*/ 5001 h 44995"/>
              <a:gd name="connsiteX3" fmla="*/ 10341 w 10341"/>
              <a:gd name="connsiteY3" fmla="*/ 0 h 44995"/>
              <a:gd name="connsiteX0" fmla="*/ 0 w 10341"/>
              <a:gd name="connsiteY0" fmla="*/ 49994 h 49994"/>
              <a:gd name="connsiteX1" fmla="*/ 1136 w 10341"/>
              <a:gd name="connsiteY1" fmla="*/ 0 h 49994"/>
              <a:gd name="connsiteX2" fmla="*/ 10341 w 10341"/>
              <a:gd name="connsiteY2" fmla="*/ 10000 h 49994"/>
              <a:gd name="connsiteX3" fmla="*/ 10341 w 10341"/>
              <a:gd name="connsiteY3" fmla="*/ 4999 h 49994"/>
              <a:gd name="connsiteX0" fmla="*/ 0 w 10341"/>
              <a:gd name="connsiteY0" fmla="*/ 69992 h 69992"/>
              <a:gd name="connsiteX1" fmla="*/ 1136 w 10341"/>
              <a:gd name="connsiteY1" fmla="*/ 19998 h 69992"/>
              <a:gd name="connsiteX2" fmla="*/ 10341 w 10341"/>
              <a:gd name="connsiteY2" fmla="*/ 29998 h 69992"/>
              <a:gd name="connsiteX3" fmla="*/ 9318 w 10341"/>
              <a:gd name="connsiteY3" fmla="*/ 0 h 69992"/>
              <a:gd name="connsiteX0" fmla="*/ 0 w 10341"/>
              <a:gd name="connsiteY0" fmla="*/ 49994 h 49994"/>
              <a:gd name="connsiteX1" fmla="*/ 1136 w 10341"/>
              <a:gd name="connsiteY1" fmla="*/ 0 h 49994"/>
              <a:gd name="connsiteX2" fmla="*/ 10341 w 10341"/>
              <a:gd name="connsiteY2" fmla="*/ 10000 h 49994"/>
              <a:gd name="connsiteX0" fmla="*/ 0 w 9318"/>
              <a:gd name="connsiteY0" fmla="*/ 69990 h 69990"/>
              <a:gd name="connsiteX1" fmla="*/ 1136 w 9318"/>
              <a:gd name="connsiteY1" fmla="*/ 19996 h 69990"/>
              <a:gd name="connsiteX2" fmla="*/ 9318 w 9318"/>
              <a:gd name="connsiteY2" fmla="*/ 0 h 69990"/>
              <a:gd name="connsiteX0" fmla="*/ 0 w 10000"/>
              <a:gd name="connsiteY0" fmla="*/ 10000 h 10000"/>
              <a:gd name="connsiteX1" fmla="*/ 1097 w 10000"/>
              <a:gd name="connsiteY1" fmla="*/ 1428 h 10000"/>
              <a:gd name="connsiteX2" fmla="*/ 10000 w 10000"/>
              <a:gd name="connsiteY2" fmla="*/ 0 h 10000"/>
              <a:gd name="connsiteX0" fmla="*/ 0 w 10000"/>
              <a:gd name="connsiteY0" fmla="*/ 8572 h 8572"/>
              <a:gd name="connsiteX1" fmla="*/ 1097 w 10000"/>
              <a:gd name="connsiteY1" fmla="*/ 0 h 8572"/>
              <a:gd name="connsiteX2" fmla="*/ 10000 w 10000"/>
              <a:gd name="connsiteY2" fmla="*/ 715 h 8572"/>
              <a:gd name="connsiteX0" fmla="*/ 0 w 10000"/>
              <a:gd name="connsiteY0" fmla="*/ 10000 h 10000"/>
              <a:gd name="connsiteX1" fmla="*/ 2073 w 10000"/>
              <a:gd name="connsiteY1" fmla="*/ 0 h 10000"/>
              <a:gd name="connsiteX2" fmla="*/ 10000 w 10000"/>
              <a:gd name="connsiteY2" fmla="*/ 834 h 10000"/>
              <a:gd name="connsiteX0" fmla="*/ 0 w 9024"/>
              <a:gd name="connsiteY0" fmla="*/ 10000 h 10000"/>
              <a:gd name="connsiteX1" fmla="*/ 1097 w 9024"/>
              <a:gd name="connsiteY1" fmla="*/ 0 h 10000"/>
              <a:gd name="connsiteX2" fmla="*/ 9024 w 9024"/>
              <a:gd name="connsiteY2" fmla="*/ 834 h 10000"/>
              <a:gd name="connsiteX0" fmla="*/ 130 w 10130"/>
              <a:gd name="connsiteY0" fmla="*/ 10000 h 10000"/>
              <a:gd name="connsiteX1" fmla="*/ 130 w 10130"/>
              <a:gd name="connsiteY1" fmla="*/ 0 h 10000"/>
              <a:gd name="connsiteX2" fmla="*/ 10130 w 10130"/>
              <a:gd name="connsiteY2" fmla="*/ 834 h 10000"/>
              <a:gd name="connsiteX0" fmla="*/ 0 w 10000"/>
              <a:gd name="connsiteY0" fmla="*/ 10000 h 10000"/>
              <a:gd name="connsiteX1" fmla="*/ 270 w 10000"/>
              <a:gd name="connsiteY1" fmla="*/ 0 h 10000"/>
              <a:gd name="connsiteX2" fmla="*/ 10000 w 10000"/>
              <a:gd name="connsiteY2" fmla="*/ 834 h 10000"/>
              <a:gd name="connsiteX0" fmla="*/ 0 w 10000"/>
              <a:gd name="connsiteY0" fmla="*/ 10000 h 10000"/>
              <a:gd name="connsiteX1" fmla="*/ 270 w 10000"/>
              <a:gd name="connsiteY1" fmla="*/ 0 h 10000"/>
              <a:gd name="connsiteX2" fmla="*/ 10000 w 10000"/>
              <a:gd name="connsiteY2" fmla="*/ 834 h 10000"/>
              <a:gd name="connsiteX0" fmla="*/ 0 w 10270"/>
              <a:gd name="connsiteY0" fmla="*/ 22499 h 22499"/>
              <a:gd name="connsiteX1" fmla="*/ 540 w 10270"/>
              <a:gd name="connsiteY1" fmla="*/ 0 h 22499"/>
              <a:gd name="connsiteX2" fmla="*/ 10270 w 10270"/>
              <a:gd name="connsiteY2" fmla="*/ 834 h 22499"/>
              <a:gd name="connsiteX0" fmla="*/ 13 w 9878"/>
              <a:gd name="connsiteY0" fmla="*/ 10833 h 10833"/>
              <a:gd name="connsiteX1" fmla="*/ 148 w 9878"/>
              <a:gd name="connsiteY1" fmla="*/ 0 h 10833"/>
              <a:gd name="connsiteX2" fmla="*/ 9878 w 9878"/>
              <a:gd name="connsiteY2" fmla="*/ 834 h 10833"/>
              <a:gd name="connsiteX0" fmla="*/ 0 w 9987"/>
              <a:gd name="connsiteY0" fmla="*/ 23077 h 23077"/>
              <a:gd name="connsiteX1" fmla="*/ 274 w 9987"/>
              <a:gd name="connsiteY1" fmla="*/ 0 h 23077"/>
              <a:gd name="connsiteX2" fmla="*/ 9987 w 9987"/>
              <a:gd name="connsiteY2" fmla="*/ 13847 h 23077"/>
              <a:gd name="connsiteX0" fmla="*/ 0 w 10000"/>
              <a:gd name="connsiteY0" fmla="*/ 10000 h 10000"/>
              <a:gd name="connsiteX1" fmla="*/ 274 w 10000"/>
              <a:gd name="connsiteY1" fmla="*/ 0 h 10000"/>
              <a:gd name="connsiteX2" fmla="*/ 10000 w 10000"/>
              <a:gd name="connsiteY2" fmla="*/ 6000 h 10000"/>
              <a:gd name="connsiteX0" fmla="*/ 0 w 10000"/>
              <a:gd name="connsiteY0" fmla="*/ 4000 h 5329"/>
              <a:gd name="connsiteX1" fmla="*/ 274 w 10000"/>
              <a:gd name="connsiteY1" fmla="*/ 0 h 5329"/>
              <a:gd name="connsiteX2" fmla="*/ 10000 w 10000"/>
              <a:gd name="connsiteY2" fmla="*/ 0 h 5329"/>
              <a:gd name="connsiteX0" fmla="*/ 0 w 10000"/>
              <a:gd name="connsiteY0" fmla="*/ 7506 h 7506"/>
              <a:gd name="connsiteX1" fmla="*/ 274 w 10000"/>
              <a:gd name="connsiteY1" fmla="*/ 0 h 7506"/>
              <a:gd name="connsiteX2" fmla="*/ 10000 w 10000"/>
              <a:gd name="connsiteY2" fmla="*/ 0 h 7506"/>
            </a:gdLst>
            <a:ahLst/>
            <a:cxnLst>
              <a:cxn ang="0">
                <a:pos x="connsiteX0" y="connsiteY0"/>
              </a:cxn>
              <a:cxn ang="0">
                <a:pos x="connsiteX1" y="connsiteY1"/>
              </a:cxn>
              <a:cxn ang="0">
                <a:pos x="connsiteX2" y="connsiteY2"/>
              </a:cxn>
            </a:cxnLst>
            <a:rect l="l" t="t" r="r" b="b"/>
            <a:pathLst>
              <a:path w="10000" h="7506" fill="norm" stroke="1" extrusionOk="0">
                <a:moveTo>
                  <a:pt x="0" y="7506"/>
                </a:moveTo>
                <a:cubicBezTo>
                  <a:pt x="458" y="5421"/>
                  <a:pt x="91" y="5213"/>
                  <a:pt x="274" y="0"/>
                </a:cubicBezTo>
                <a:lnTo>
                  <a:pt x="10000" y="0"/>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78" name="Прямоугольник 77"/>
          <p:cNvSpPr/>
          <p:nvPr userDrawn="1"/>
        </p:nvSpPr>
        <p:spPr bwMode="auto">
          <a:xfrm rot="1280062">
            <a:off x="2477647" y="5932637"/>
            <a:ext cx="704545"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79" name="Прямоугольник 78"/>
          <p:cNvSpPr/>
          <p:nvPr userDrawn="1"/>
        </p:nvSpPr>
        <p:spPr bwMode="auto">
          <a:xfrm rot="256641">
            <a:off x="2535860" y="5750242"/>
            <a:ext cx="549725" cy="64182"/>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0" name="Прямоугольник 79"/>
          <p:cNvSpPr/>
          <p:nvPr userDrawn="1"/>
        </p:nvSpPr>
        <p:spPr bwMode="auto">
          <a:xfrm rot="1317687">
            <a:off x="3209627" y="6027543"/>
            <a:ext cx="58246" cy="45805"/>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1" name="Прямоугольник 80"/>
          <p:cNvSpPr/>
          <p:nvPr userDrawn="1"/>
        </p:nvSpPr>
        <p:spPr bwMode="auto">
          <a:xfrm rot="1317687">
            <a:off x="3197004" y="6069135"/>
            <a:ext cx="45719" cy="572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2" name="Прямоугольник 81"/>
          <p:cNvSpPr/>
          <p:nvPr userDrawn="1"/>
        </p:nvSpPr>
        <p:spPr bwMode="auto">
          <a:xfrm rot="201452">
            <a:off x="2520448" y="5510089"/>
            <a:ext cx="704545"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3" name="Прямоугольник 82"/>
          <p:cNvSpPr/>
          <p:nvPr userDrawn="1"/>
        </p:nvSpPr>
        <p:spPr bwMode="auto">
          <a:xfrm rot="201452">
            <a:off x="2316981" y="5585548"/>
            <a:ext cx="704545" cy="72000"/>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4" name="Прямоугольник 83"/>
          <p:cNvSpPr/>
          <p:nvPr userDrawn="1"/>
        </p:nvSpPr>
        <p:spPr bwMode="auto">
          <a:xfrm rot="201184">
            <a:off x="3133162" y="5599910"/>
            <a:ext cx="65609" cy="4803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5" name="Прямоугольник 84"/>
          <p:cNvSpPr/>
          <p:nvPr userDrawn="1"/>
        </p:nvSpPr>
        <p:spPr bwMode="auto">
          <a:xfrm rot="201184">
            <a:off x="3262214" y="5540959"/>
            <a:ext cx="65609" cy="4803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6" name="Прямоугольник 85"/>
          <p:cNvSpPr/>
          <p:nvPr userDrawn="1"/>
        </p:nvSpPr>
        <p:spPr bwMode="auto">
          <a:xfrm rot="201184">
            <a:off x="2445728" y="5647473"/>
            <a:ext cx="65609" cy="48036"/>
          </a:xfrm>
          <a:prstGeom prst="rect">
            <a:avLst/>
          </a:prstGeom>
          <a:solidFill>
            <a:schemeClr val="accent1"/>
          </a:solid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7" name="Полилиния 86"/>
          <p:cNvSpPr/>
          <p:nvPr userDrawn="1"/>
        </p:nvSpPr>
        <p:spPr bwMode="auto">
          <a:xfrm>
            <a:off x="3302794" y="5588794"/>
            <a:ext cx="178594" cy="145256"/>
          </a:xfrm>
          <a:custGeom>
            <a:avLst/>
            <a:gdLst>
              <a:gd name="connsiteX0" fmla="*/ 2381 w 178594"/>
              <a:gd name="connsiteY0" fmla="*/ 0 h 152400"/>
              <a:gd name="connsiteX1" fmla="*/ 0 w 178594"/>
              <a:gd name="connsiteY1" fmla="*/ 52388 h 152400"/>
              <a:gd name="connsiteX2" fmla="*/ 111919 w 178594"/>
              <a:gd name="connsiteY2" fmla="*/ 30956 h 152400"/>
              <a:gd name="connsiteX3" fmla="*/ 178594 w 178594"/>
              <a:gd name="connsiteY3" fmla="*/ 152400 h 152400"/>
              <a:gd name="connsiteX0" fmla="*/ 2381 w 178594"/>
              <a:gd name="connsiteY0" fmla="*/ 0 h 152400"/>
              <a:gd name="connsiteX1" fmla="*/ 0 w 178594"/>
              <a:gd name="connsiteY1" fmla="*/ 30957 h 152400"/>
              <a:gd name="connsiteX2" fmla="*/ 111919 w 178594"/>
              <a:gd name="connsiteY2" fmla="*/ 30956 h 152400"/>
              <a:gd name="connsiteX3" fmla="*/ 178594 w 178594"/>
              <a:gd name="connsiteY3" fmla="*/ 152400 h 152400"/>
              <a:gd name="connsiteX0" fmla="*/ 2381 w 178594"/>
              <a:gd name="connsiteY0" fmla="*/ 0 h 152400"/>
              <a:gd name="connsiteX1" fmla="*/ 0 w 178594"/>
              <a:gd name="connsiteY1" fmla="*/ 26194 h 152400"/>
              <a:gd name="connsiteX2" fmla="*/ 111919 w 178594"/>
              <a:gd name="connsiteY2" fmla="*/ 30956 h 152400"/>
              <a:gd name="connsiteX3" fmla="*/ 178594 w 178594"/>
              <a:gd name="connsiteY3" fmla="*/ 152400 h 152400"/>
              <a:gd name="connsiteX0" fmla="*/ 2381 w 178594"/>
              <a:gd name="connsiteY0" fmla="*/ 0 h 152400"/>
              <a:gd name="connsiteX1" fmla="*/ 0 w 178594"/>
              <a:gd name="connsiteY1" fmla="*/ 33337 h 152400"/>
              <a:gd name="connsiteX2" fmla="*/ 111919 w 178594"/>
              <a:gd name="connsiteY2" fmla="*/ 30956 h 152400"/>
              <a:gd name="connsiteX3" fmla="*/ 178594 w 178594"/>
              <a:gd name="connsiteY3" fmla="*/ 152400 h 152400"/>
              <a:gd name="connsiteX0" fmla="*/ 2381 w 178594"/>
              <a:gd name="connsiteY0" fmla="*/ 0 h 152400"/>
              <a:gd name="connsiteX1" fmla="*/ 0 w 178594"/>
              <a:gd name="connsiteY1" fmla="*/ 33337 h 152400"/>
              <a:gd name="connsiteX2" fmla="*/ 111919 w 178594"/>
              <a:gd name="connsiteY2" fmla="*/ 35718 h 152400"/>
              <a:gd name="connsiteX3" fmla="*/ 178594 w 178594"/>
              <a:gd name="connsiteY3" fmla="*/ 152400 h 152400"/>
              <a:gd name="connsiteX0" fmla="*/ 2381 w 178594"/>
              <a:gd name="connsiteY0" fmla="*/ 0 h 145256"/>
              <a:gd name="connsiteX1" fmla="*/ 0 w 178594"/>
              <a:gd name="connsiteY1" fmla="*/ 26193 h 145256"/>
              <a:gd name="connsiteX2" fmla="*/ 111919 w 178594"/>
              <a:gd name="connsiteY2" fmla="*/ 28574 h 145256"/>
              <a:gd name="connsiteX3" fmla="*/ 178594 w 178594"/>
              <a:gd name="connsiteY3" fmla="*/ 145256 h 145256"/>
            </a:gdLst>
            <a:ahLst/>
            <a:cxnLst>
              <a:cxn ang="0">
                <a:pos x="connsiteX0" y="connsiteY0"/>
              </a:cxn>
              <a:cxn ang="0">
                <a:pos x="connsiteX1" y="connsiteY1"/>
              </a:cxn>
              <a:cxn ang="0">
                <a:pos x="connsiteX2" y="connsiteY2"/>
              </a:cxn>
              <a:cxn ang="0">
                <a:pos x="connsiteX3" y="connsiteY3"/>
              </a:cxn>
            </a:cxnLst>
            <a:rect l="l" t="t" r="r" b="b"/>
            <a:pathLst>
              <a:path w="178594" h="145256" fill="norm" stroke="1" extrusionOk="0">
                <a:moveTo>
                  <a:pt x="2381" y="0"/>
                </a:moveTo>
                <a:lnTo>
                  <a:pt x="0" y="26193"/>
                </a:lnTo>
                <a:lnTo>
                  <a:pt x="111919" y="28574"/>
                </a:lnTo>
                <a:lnTo>
                  <a:pt x="178594" y="145256"/>
                </a:lnTo>
              </a:path>
            </a:pathLst>
          </a:custGeom>
          <a:noFill/>
          <a:ln w="1270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8" name="Овал 87"/>
          <p:cNvSpPr/>
          <p:nvPr userDrawn="1"/>
        </p:nvSpPr>
        <p:spPr bwMode="auto">
          <a:xfrm>
            <a:off x="1872946" y="6582466"/>
            <a:ext cx="243392" cy="235324"/>
          </a:xfrm>
          <a:prstGeom prst="ellipse">
            <a:avLst/>
          </a:prstGeom>
          <a:pattFill prst="wdDnDiag">
            <a:fgClr>
              <a:schemeClr val="accent1">
                <a:lumMod val="75000"/>
              </a:schemeClr>
            </a:fgClr>
            <a:bgClr>
              <a:schemeClr val="bg1">
                <a:lumMod val="85000"/>
              </a:schemeClr>
            </a:bgClr>
          </a:patt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9" name="Овал 88"/>
          <p:cNvSpPr/>
          <p:nvPr userDrawn="1"/>
        </p:nvSpPr>
        <p:spPr bwMode="auto">
          <a:xfrm>
            <a:off x="1444708" y="6582466"/>
            <a:ext cx="243392" cy="235324"/>
          </a:xfrm>
          <a:prstGeom prst="ellipse">
            <a:avLst/>
          </a:prstGeom>
          <a:pattFill prst="wdDnDiag">
            <a:fgClr>
              <a:schemeClr val="accent1">
                <a:lumMod val="75000"/>
              </a:schemeClr>
            </a:fgClr>
            <a:bgClr>
              <a:schemeClr val="bg1">
                <a:lumMod val="85000"/>
              </a:schemeClr>
            </a:bgClr>
          </a:pattFill>
          <a:ln w="6350">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 userDrawn="1">
  <p:cSld name="Заголовок и объект">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ru-RU"/>
              <a:t>Образец заголовка</a:t>
            </a:r>
            <a:endParaRPr lang="en-US"/>
          </a:p>
        </p:txBody>
      </p:sp>
      <p:sp>
        <p:nvSpPr>
          <p:cNvPr id="3" name="Content Placeholder 2"/>
          <p:cNvSpPr>
            <a:spLocks noGrp="1"/>
          </p:cNvSpPr>
          <p:nvPr>
            <p:ph idx="1"/>
          </p:nvPr>
        </p:nvSpPr>
        <p:spPr bwMode="auto"/>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4" name="Date Placeholder 3"/>
          <p:cNvSpPr>
            <a:spLocks noGrp="1"/>
          </p:cNvSpPr>
          <p:nvPr>
            <p:ph type="dt" sz="half" idx="10"/>
          </p:nvPr>
        </p:nvSpPr>
        <p:spPr bwMode="auto"/>
        <p:txBody>
          <a:bodyPr/>
          <a:lstStyle/>
          <a:p>
            <a:pPr>
              <a:defRPr/>
            </a:pPr>
            <a:endParaRPr lang="ru-RU"/>
          </a:p>
        </p:txBody>
      </p:sp>
      <p:sp>
        <p:nvSpPr>
          <p:cNvPr id="5" name="Footer Placeholder 4"/>
          <p:cNvSpPr>
            <a:spLocks noGrp="1"/>
          </p:cNvSpPr>
          <p:nvPr>
            <p:ph type="ftr" sz="quarter" idx="11"/>
          </p:nvPr>
        </p:nvSpPr>
        <p:spPr bwMode="auto"/>
        <p:txBody>
          <a:bodyPr/>
          <a:lstStyle/>
          <a:p>
            <a:pPr>
              <a:defRPr/>
            </a:pPr>
            <a:endParaRPr lang="ru-RU"/>
          </a:p>
        </p:txBody>
      </p:sp>
      <p:sp>
        <p:nvSpPr>
          <p:cNvPr id="6" name="Slide Number Placeholder 5"/>
          <p:cNvSpPr>
            <a:spLocks noGrp="1"/>
          </p:cNvSpPr>
          <p:nvPr>
            <p:ph type="sldNum" sz="quarter" idx="12"/>
          </p:nvPr>
        </p:nvSpPr>
        <p:spPr bwMode="auto"/>
        <p:txBody>
          <a:bodyPr/>
          <a:lstStyle/>
          <a:p>
            <a:pPr>
              <a:defRPr/>
            </a:pPr>
            <a:fld id="{63FFBC8F-0DFA-43F2-9823-5AD16F40ACB4}" type="slidenum">
              <a:rPr lang="ru-RU"/>
              <a:t/>
            </a:fld>
            <a:r>
              <a:rPr lang="ru-RU"/>
              <a:t> </a:t>
            </a:r>
            <a:endParaRPr lang="ru-RU"/>
          </a:p>
        </p:txBody>
      </p:sp>
    </p:spTree>
  </p:cSld>
  <p:clrMapOvr>
    <a:masterClrMapping/>
  </p:clrMapOvr>
  <p:hf dt="0" ftr="0" hdr="0" sldNum="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Tx" userDrawn="1">
  <p:cSld name="Объект с подписью">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534141" y="1322332"/>
            <a:ext cx="3517220" cy="259618"/>
          </a:xfrm>
        </p:spPr>
        <p:txBody>
          <a:bodyPr/>
          <a:lstStyle>
            <a:lvl1pPr algn="l">
              <a:defRPr sz="1700" b="1"/>
            </a:lvl1pPr>
          </a:lstStyle>
          <a:p>
            <a:pPr>
              <a:defRPr/>
            </a:pPr>
            <a:r>
              <a:rPr lang="ru-RU"/>
              <a:t>Образец заголовка</a:t>
            </a:r>
            <a:endParaRPr/>
          </a:p>
        </p:txBody>
      </p:sp>
      <p:sp>
        <p:nvSpPr>
          <p:cNvPr id="3" name="Объект 2"/>
          <p:cNvSpPr>
            <a:spLocks noGrp="1"/>
          </p:cNvSpPr>
          <p:nvPr>
            <p:ph idx="1"/>
          </p:nvPr>
        </p:nvSpPr>
        <p:spPr bwMode="auto">
          <a:xfrm>
            <a:off x="4180131" y="301753"/>
            <a:ext cx="5977566" cy="6450898"/>
          </a:xfrm>
        </p:spPr>
        <p:txBody>
          <a:bodyPr/>
          <a:lstStyle>
            <a:lvl1pPr>
              <a:defRPr sz="2700"/>
            </a:lvl1pPr>
            <a:lvl2pPr>
              <a:defRPr sz="2350"/>
            </a:lvl2pPr>
            <a:lvl3pPr>
              <a:defRPr sz="2000"/>
            </a:lvl3pPr>
            <a:lvl4pPr>
              <a:defRPr sz="1700"/>
            </a:lvl4pPr>
            <a:lvl5pPr>
              <a:defRPr sz="1700"/>
            </a:lvl5pPr>
            <a:lvl6pPr>
              <a:defRPr sz="1700"/>
            </a:lvl6pPr>
            <a:lvl7pPr>
              <a:defRPr sz="1700"/>
            </a:lvl7pPr>
            <a:lvl8pPr>
              <a:defRPr sz="1700"/>
            </a:lvl8pPr>
            <a:lvl9pPr>
              <a:defRPr sz="17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Текст 3"/>
          <p:cNvSpPr>
            <a:spLocks noGrp="1"/>
          </p:cNvSpPr>
          <p:nvPr>
            <p:ph type="body" sz="half" idx="2"/>
          </p:nvPr>
        </p:nvSpPr>
        <p:spPr bwMode="auto">
          <a:xfrm>
            <a:off x="534141" y="1581925"/>
            <a:ext cx="3517220" cy="5170718"/>
          </a:xfrm>
        </p:spPr>
        <p:txBody>
          <a:bodyPr/>
          <a:lstStyle>
            <a:lvl1pPr marL="0" indent="0">
              <a:buNone/>
              <a:defRPr sz="1250"/>
            </a:lvl1pPr>
            <a:lvl2pPr marL="384801" indent="0">
              <a:buNone/>
              <a:defRPr sz="1000"/>
            </a:lvl2pPr>
            <a:lvl3pPr marL="769602" indent="0">
              <a:buNone/>
              <a:defRPr sz="900"/>
            </a:lvl3pPr>
            <a:lvl4pPr marL="1154406" indent="0">
              <a:buNone/>
              <a:defRPr sz="800"/>
            </a:lvl4pPr>
            <a:lvl5pPr marL="1539209" indent="0">
              <a:buNone/>
              <a:defRPr sz="800"/>
            </a:lvl5pPr>
            <a:lvl6pPr marL="1924012" indent="0">
              <a:buNone/>
              <a:defRPr sz="800"/>
            </a:lvl6pPr>
            <a:lvl7pPr marL="2308813" indent="0">
              <a:buNone/>
              <a:defRPr sz="800"/>
            </a:lvl7pPr>
            <a:lvl8pPr marL="2693614" indent="0">
              <a:buNone/>
              <a:defRPr sz="800"/>
            </a:lvl8pPr>
            <a:lvl9pPr marL="3078415" indent="0">
              <a:buNone/>
              <a:defRPr sz="800"/>
            </a:lvl9pPr>
          </a:lstStyle>
          <a:p>
            <a:pPr lvl="0">
              <a:defRPr/>
            </a:pPr>
            <a:r>
              <a:rPr lang="ru-RU"/>
              <a:t>Образец текста</a:t>
            </a:r>
            <a:endParaRPr/>
          </a:p>
        </p:txBody>
      </p:sp>
      <p:sp>
        <p:nvSpPr>
          <p:cNvPr id="5" name="Rectangle 280"/>
          <p:cNvSpPr>
            <a:spLocks noChangeArrowheads="1" noGrp="1"/>
          </p:cNvSpPr>
          <p:nvPr>
            <p:ph type="sldNum" sz="quarter" idx="10"/>
          </p:nvPr>
        </p:nvSpPr>
        <p:spPr bwMode="auto">
          <a:ln/>
        </p:spPr>
        <p:txBody>
          <a:bodyPr/>
          <a:lstStyle>
            <a:lvl1pPr>
              <a:defRPr/>
            </a:lvl1pPr>
          </a:lstStyle>
          <a:p>
            <a:pPr>
              <a:defRPr/>
            </a:pPr>
            <a:fld id="{FA494A10-F29B-4C00-AA50-41E24E7D811E}" type="slidenum">
              <a:rPr lang="ru-RU"/>
              <a:t/>
            </a:fld>
            <a:r>
              <a:rPr lang="ru-RU"/>
              <a:t> </a:t>
            </a: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picTx" userDrawn="1">
  <p:cSld name="Рисунок с подписью">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2094803" y="5657452"/>
            <a:ext cx="6415088" cy="259618"/>
          </a:xfrm>
        </p:spPr>
        <p:txBody>
          <a:bodyPr/>
          <a:lstStyle>
            <a:lvl1pPr algn="l">
              <a:defRPr sz="1700" b="1"/>
            </a:lvl1pPr>
          </a:lstStyle>
          <a:p>
            <a:pPr>
              <a:defRPr/>
            </a:pPr>
            <a:r>
              <a:rPr lang="ru-RU"/>
              <a:t>Образец заголовка</a:t>
            </a:r>
            <a:endParaRPr/>
          </a:p>
        </p:txBody>
      </p:sp>
      <p:sp>
        <p:nvSpPr>
          <p:cNvPr id="3" name="Рисунок 2"/>
          <p:cNvSpPr>
            <a:spLocks noGrp="1"/>
          </p:cNvSpPr>
          <p:nvPr>
            <p:ph type="pic" idx="1"/>
          </p:nvPr>
        </p:nvSpPr>
        <p:spPr bwMode="auto">
          <a:xfrm>
            <a:off x="2094803" y="674907"/>
            <a:ext cx="6415088" cy="4536877"/>
          </a:xfrm>
        </p:spPr>
        <p:txBody>
          <a:bodyPr/>
          <a:lstStyle>
            <a:lvl1pPr marL="0" indent="0">
              <a:buNone/>
              <a:defRPr sz="2700"/>
            </a:lvl1pPr>
            <a:lvl2pPr marL="384801" indent="0">
              <a:buNone/>
              <a:defRPr sz="2350"/>
            </a:lvl2pPr>
            <a:lvl3pPr marL="769602" indent="0">
              <a:buNone/>
              <a:defRPr sz="2000"/>
            </a:lvl3pPr>
            <a:lvl4pPr marL="1154406" indent="0">
              <a:buNone/>
              <a:defRPr sz="1700"/>
            </a:lvl4pPr>
            <a:lvl5pPr marL="1539209" indent="0">
              <a:buNone/>
              <a:defRPr sz="1700"/>
            </a:lvl5pPr>
            <a:lvl6pPr marL="1924012" indent="0">
              <a:buNone/>
              <a:defRPr sz="1700"/>
            </a:lvl6pPr>
            <a:lvl7pPr marL="2308813" indent="0">
              <a:buNone/>
              <a:defRPr sz="1700"/>
            </a:lvl7pPr>
            <a:lvl8pPr marL="2693614" indent="0">
              <a:buNone/>
              <a:defRPr sz="1700"/>
            </a:lvl8pPr>
            <a:lvl9pPr marL="3078415" indent="0">
              <a:buNone/>
              <a:defRPr sz="1700"/>
            </a:lvl9pPr>
          </a:lstStyle>
          <a:p>
            <a:pPr lvl="0">
              <a:defRPr/>
            </a:pPr>
            <a:endParaRPr lang="ru-RU"/>
          </a:p>
        </p:txBody>
      </p:sp>
      <p:sp>
        <p:nvSpPr>
          <p:cNvPr id="4" name="Текст 3"/>
          <p:cNvSpPr>
            <a:spLocks noGrp="1"/>
          </p:cNvSpPr>
          <p:nvPr>
            <p:ph type="body" sz="half" idx="2"/>
          </p:nvPr>
        </p:nvSpPr>
        <p:spPr bwMode="auto">
          <a:xfrm>
            <a:off x="2094803" y="5917043"/>
            <a:ext cx="6415088" cy="887379"/>
          </a:xfrm>
        </p:spPr>
        <p:txBody>
          <a:bodyPr/>
          <a:lstStyle>
            <a:lvl1pPr marL="0" indent="0">
              <a:buNone/>
              <a:defRPr sz="1250"/>
            </a:lvl1pPr>
            <a:lvl2pPr marL="384801" indent="0">
              <a:buNone/>
              <a:defRPr sz="1000"/>
            </a:lvl2pPr>
            <a:lvl3pPr marL="769602" indent="0">
              <a:buNone/>
              <a:defRPr sz="900"/>
            </a:lvl3pPr>
            <a:lvl4pPr marL="1154406" indent="0">
              <a:buNone/>
              <a:defRPr sz="800"/>
            </a:lvl4pPr>
            <a:lvl5pPr marL="1539209" indent="0">
              <a:buNone/>
              <a:defRPr sz="800"/>
            </a:lvl5pPr>
            <a:lvl6pPr marL="1924012" indent="0">
              <a:buNone/>
              <a:defRPr sz="800"/>
            </a:lvl6pPr>
            <a:lvl7pPr marL="2308813" indent="0">
              <a:buNone/>
              <a:defRPr sz="800"/>
            </a:lvl7pPr>
            <a:lvl8pPr marL="2693614" indent="0">
              <a:buNone/>
              <a:defRPr sz="800"/>
            </a:lvl8pPr>
            <a:lvl9pPr marL="3078415" indent="0">
              <a:buNone/>
              <a:defRPr sz="800"/>
            </a:lvl9pPr>
          </a:lstStyle>
          <a:p>
            <a:pPr lvl="0">
              <a:defRPr/>
            </a:pPr>
            <a:r>
              <a:rPr lang="ru-RU"/>
              <a:t>Образец текста</a:t>
            </a:r>
            <a:endParaRPr/>
          </a:p>
        </p:txBody>
      </p:sp>
      <p:sp>
        <p:nvSpPr>
          <p:cNvPr id="5" name="Rectangle 280"/>
          <p:cNvSpPr>
            <a:spLocks noChangeArrowheads="1" noGrp="1"/>
          </p:cNvSpPr>
          <p:nvPr>
            <p:ph type="sldNum" sz="quarter" idx="10"/>
          </p:nvPr>
        </p:nvSpPr>
        <p:spPr bwMode="auto">
          <a:ln/>
        </p:spPr>
        <p:txBody>
          <a:bodyPr/>
          <a:lstStyle>
            <a:lvl1pPr>
              <a:defRPr/>
            </a:lvl1pPr>
          </a:lstStyle>
          <a:p>
            <a:pPr>
              <a:defRPr/>
            </a:pPr>
            <a:fld id="{8FFACCBF-1B3D-4234-A9FC-82E51AEB66B4}" type="slidenum">
              <a:rPr lang="ru-RU"/>
              <a:t/>
            </a:fld>
            <a:r>
              <a:rPr lang="ru-RU"/>
              <a:t> </a:t>
            </a: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x" userDrawn="1">
  <p:cSld name="Заголовок и вертикальный текст">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a:p>
        </p:txBody>
      </p:sp>
      <p:sp>
        <p:nvSpPr>
          <p:cNvPr id="3" name="Вертикальный текст 2"/>
          <p:cNvSpPr>
            <a:spLocks noGrp="1"/>
          </p:cNvSpPr>
          <p:nvPr>
            <p:ph type="body" orient="vert" idx="1"/>
          </p:nvPr>
        </p:nvSpPr>
        <p:spPr bwMode="auto"/>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Rectangle 280"/>
          <p:cNvSpPr>
            <a:spLocks noChangeArrowheads="1" noGrp="1"/>
          </p:cNvSpPr>
          <p:nvPr>
            <p:ph type="sldNum" sz="quarter" idx="10"/>
          </p:nvPr>
        </p:nvSpPr>
        <p:spPr bwMode="auto">
          <a:ln/>
        </p:spPr>
        <p:txBody>
          <a:bodyPr/>
          <a:lstStyle>
            <a:lvl1pPr>
              <a:defRPr/>
            </a:lvl1pPr>
          </a:lstStyle>
          <a:p>
            <a:pPr>
              <a:defRPr/>
            </a:pPr>
            <a:fld id="{C4CDCA5D-965D-4E74-9506-1D01B77CFC10}" type="slidenum">
              <a:rPr lang="ru-RU"/>
              <a:t/>
            </a:fld>
            <a:r>
              <a:rPr lang="ru-RU"/>
              <a:t> </a:t>
            </a: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vertTitleAndTx" userDrawn="1">
  <p:cSld name="Вертикальный заголовок и текст">
    <p:spTree>
      <p:nvGrpSpPr>
        <p:cNvPr id="1" name=""/>
        <p:cNvGrpSpPr/>
        <p:nvPr/>
      </p:nvGrpSpPr>
      <p:grpSpPr bwMode="auto">
        <a:xfrm>
          <a:off x="0" y="0"/>
          <a:ext cx="0" cy="0"/>
          <a:chOff x="0" y="0"/>
          <a:chExt cx="0" cy="0"/>
        </a:xfrm>
      </p:grpSpPr>
      <p:sp>
        <p:nvSpPr>
          <p:cNvPr id="2" name="Вертикальный заголовок 1"/>
          <p:cNvSpPr>
            <a:spLocks noGrp="1"/>
          </p:cNvSpPr>
          <p:nvPr>
            <p:ph type="title" orient="vert"/>
          </p:nvPr>
        </p:nvSpPr>
        <p:spPr bwMode="auto">
          <a:xfrm>
            <a:off x="7131035" y="474962"/>
            <a:ext cx="224998" cy="3281692"/>
          </a:xfrm>
        </p:spPr>
        <p:txBody>
          <a:bodyPr vert="eaVert"/>
          <a:lstStyle/>
          <a:p>
            <a:pPr>
              <a:defRPr/>
            </a:pPr>
            <a:r>
              <a:rPr lang="ru-RU"/>
              <a:t>Образец заголовка</a:t>
            </a:r>
            <a:endParaRPr/>
          </a:p>
        </p:txBody>
      </p:sp>
      <p:sp>
        <p:nvSpPr>
          <p:cNvPr id="3" name="Вертикальный текст 2"/>
          <p:cNvSpPr>
            <a:spLocks noGrp="1"/>
          </p:cNvSpPr>
          <p:nvPr>
            <p:ph type="body" orient="vert" idx="1"/>
          </p:nvPr>
        </p:nvSpPr>
        <p:spPr bwMode="auto">
          <a:xfrm>
            <a:off x="187537" y="474962"/>
            <a:ext cx="6761695" cy="3281692"/>
          </a:xfrm>
        </p:spPr>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Rectangle 280"/>
          <p:cNvSpPr>
            <a:spLocks noChangeArrowheads="1" noGrp="1"/>
          </p:cNvSpPr>
          <p:nvPr>
            <p:ph type="sldNum" sz="quarter" idx="10"/>
          </p:nvPr>
        </p:nvSpPr>
        <p:spPr bwMode="auto">
          <a:ln/>
        </p:spPr>
        <p:txBody>
          <a:bodyPr/>
          <a:lstStyle>
            <a:lvl1pPr>
              <a:defRPr/>
            </a:lvl1pPr>
          </a:lstStyle>
          <a:p>
            <a:pPr>
              <a:defRPr/>
            </a:pPr>
            <a:fld id="{249761D8-09AE-448D-8EB9-02CDA6793271}" type="slidenum">
              <a:rPr lang="ru-RU"/>
              <a:t/>
            </a:fld>
            <a:r>
              <a:rPr lang="ru-RU"/>
              <a:t> </a:t>
            </a: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1_Title Only">
    <p:spTree>
      <p:nvGrpSpPr>
        <p:cNvPr id="1" name=""/>
        <p:cNvGrpSpPr/>
        <p:nvPr/>
      </p:nvGrpSpPr>
      <p:grpSpPr bwMode="auto">
        <a:xfrm>
          <a:off x="0" y="0"/>
          <a:ext cx="0" cy="0"/>
          <a:chOff x="0" y="0"/>
          <a:chExt cx="0" cy="0"/>
        </a:xfrm>
      </p:grpSpPr>
      <p:graphicFrame>
        <p:nvGraphicFramePr>
          <p:cNvPr id="0" name=""/>
          <p:cNvGraphicFramePr>
            <a:graphicFrameLocks xmlns:a="http://schemas.openxmlformats.org/drawingml/2006/main" noChangeAspect="1"/>
          </p:cNvGraphicFramePr>
          <p:nvPr>
            <p:extLst>
              <p:ext uri="{D42A27DB-BD31-4B8C-83A1-F6EECF244321}">
                <p14:modId xmlns:p14="http://schemas.microsoft.com/office/powerpoint/2010/main" val="2157879785"/>
              </p:ext>
            </p:extLst>
          </p:nvPr>
        </p:nvGraphicFramePr>
        <p:xfrm>
          <a:off x="1395" y="1775"/>
          <a:ext cx="1391" cy="1749"/>
        </p:xfrm>
        <a:graphic>
          <a:graphicData uri="http://schemas.openxmlformats.org/presentationml/2006/ole">
            <p:oleObj name="oleObj" r:id="rId2" imgW="0" imgH="0" progId="TCLayout.ActiveDocument.1">
              <p:embed/>
              <p:pic>
                <p:nvPicPr>
                  <p:cNvPr id="2027528" name=""/>
                  <p:cNvPicPr/>
                  <p:nvPr/>
                </p:nvPicPr>
                <p:blipFill>
                  <a:blip/>
                  <a:stretch/>
                </p:blipFill>
                <p:spPr bwMode="auto">
                  <a:xfrm>
                    <a:off x="1395" y="1775"/>
                    <a:ext cx="1391" cy="1749"/>
                  </a:xfrm>
                  <a:prstGeom prst="rect">
                    <a:avLst/>
                  </a:prstGeom>
                </p:spPr>
              </p:pic>
            </p:oleObj>
          </a:graphicData>
        </a:graphic>
      </p:graphicFrame>
      <p:pic>
        <p:nvPicPr>
          <p:cNvPr id="11" name="Picture Placeholder 3"/>
          <p:cNvPicPr>
            <a:picLocks noChangeAspect="1"/>
          </p:cNvPicPr>
          <p:nvPr/>
        </p:nvPicPr>
        <p:blipFill>
          <a:blip r:embed="rId3">
            <a:clrChange>
              <a:clrFrom>
                <a:srgbClr val="FEFEFE"/>
              </a:clrFrom>
              <a:clrTo>
                <a:srgbClr val="FEFEFE">
                  <a:alpha val="0"/>
                </a:srgbClr>
              </a:clrTo>
            </a:clrChange>
          </a:blip>
          <a:srcRect l="104" t="0" r="102" b="0"/>
          <a:stretch/>
        </p:blipFill>
        <p:spPr bwMode="auto">
          <a:xfrm>
            <a:off x="2202030" y="24"/>
            <a:ext cx="8489809" cy="7559675"/>
          </a:xfrm>
          <a:prstGeom prst="rect">
            <a:avLst/>
          </a:prstGeom>
        </p:spPr>
      </p:pic>
      <p:sp>
        <p:nvSpPr>
          <p:cNvPr id="8" name="Textplatzhalter 2"/>
          <p:cNvSpPr>
            <a:spLocks noGrp="1"/>
          </p:cNvSpPr>
          <p:nvPr>
            <p:ph type="body" idx="1" hasCustomPrompt="1"/>
          </p:nvPr>
        </p:nvSpPr>
        <p:spPr bwMode="auto">
          <a:xfrm>
            <a:off x="455914" y="803217"/>
            <a:ext cx="9782856" cy="675470"/>
          </a:xfrm>
          <a:prstGeom prst="rect">
            <a:avLst/>
          </a:prstGeom>
          <a:noFill/>
        </p:spPr>
        <p:txBody>
          <a:bodyPr anchor="t"/>
          <a:lstStyle>
            <a:lvl1pPr marL="0" marR="0" indent="0" algn="l" defTabSz="829097">
              <a:lnSpc>
                <a:spcPct val="100000"/>
              </a:lnSpc>
              <a:spcBef>
                <a:spcPts val="0"/>
              </a:spcBef>
              <a:spcAft>
                <a:spcPts val="0"/>
              </a:spcAft>
              <a:buClr>
                <a:schemeClr val="tx2"/>
              </a:buClr>
              <a:buSzTx/>
              <a:buFontTx/>
              <a:buNone/>
              <a:defRPr lang="en-GB" sz="1700" b="0">
                <a:solidFill>
                  <a:srgbClr val="575757"/>
                </a:solidFill>
                <a:latin typeface="+mn-lt"/>
                <a:ea typeface="+mn-ea"/>
                <a:cs typeface="+mn-cs"/>
              </a:defRPr>
            </a:lvl1pPr>
            <a:lvl2pPr marL="377147" indent="0">
              <a:buNone/>
              <a:defRPr sz="1700" b="1"/>
            </a:lvl2pPr>
            <a:lvl3pPr marL="754290" indent="0">
              <a:buNone/>
              <a:defRPr sz="1450"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a:lnSpc>
                <a:spcPct val="100000"/>
              </a:lnSpc>
              <a:spcBef>
                <a:spcPts val="0"/>
              </a:spcBef>
              <a:buClr>
                <a:schemeClr val="tx2"/>
              </a:buClr>
              <a:buFontTx/>
              <a:buNone/>
              <a:defRPr/>
            </a:pPr>
            <a:r>
              <a:rPr lang="en-US"/>
              <a:t>Click here to enter slide message</a:t>
            </a:r>
            <a:endParaRPr/>
          </a:p>
        </p:txBody>
      </p:sp>
      <p:sp>
        <p:nvSpPr>
          <p:cNvPr id="10" name="Slide Number Placeholder 26"/>
          <p:cNvSpPr>
            <a:spLocks noGrp="1"/>
          </p:cNvSpPr>
          <p:nvPr>
            <p:ph type="sldNum" sz="quarter" idx="4"/>
          </p:nvPr>
        </p:nvSpPr>
        <p:spPr bwMode="auto">
          <a:xfrm>
            <a:off x="10054940" y="7197954"/>
            <a:ext cx="183831" cy="103847"/>
          </a:xfrm>
          <a:prstGeom prst="rect">
            <a:avLst/>
          </a:prstGeom>
        </p:spPr>
        <p:txBody>
          <a:bodyPr vert="horz" wrap="square" lIns="36000" tIns="36000" rIns="36000" bIns="36000" rtlCol="0" anchor="ctr">
            <a:spAutoFit/>
          </a:bodyPr>
          <a:lstStyle>
            <a:lvl1pPr algn="r">
              <a:defRPr sz="700">
                <a:solidFill>
                  <a:schemeClr val="tx1"/>
                </a:solidFill>
              </a:defRPr>
            </a:lvl1pPr>
          </a:lstStyle>
          <a:p>
            <a:pPr>
              <a:defRPr/>
            </a:pPr>
            <a:fld id="{E7E69083-84D8-4E59-86E6-37E14A15C756}" type="slidenum">
              <a:rPr lang="en-US"/>
              <a:t/>
            </a:fld>
            <a:endParaRPr lang="en-US"/>
          </a:p>
        </p:txBody>
      </p:sp>
      <p:sp>
        <p:nvSpPr>
          <p:cNvPr id="12" name="Footer Placeholder 2"/>
          <p:cNvSpPr>
            <a:spLocks noGrp="1"/>
          </p:cNvSpPr>
          <p:nvPr>
            <p:ph type="ftr" sz="quarter" idx="3"/>
          </p:nvPr>
        </p:nvSpPr>
        <p:spPr bwMode="auto">
          <a:xfrm>
            <a:off x="6117267" y="7197954"/>
            <a:ext cx="3681603" cy="103847"/>
          </a:xfrm>
          <a:prstGeom prst="rect">
            <a:avLst/>
          </a:prstGeom>
        </p:spPr>
        <p:txBody>
          <a:bodyPr vert="horz" wrap="square" lIns="36000" tIns="36000" rIns="36000" bIns="36000" rtlCol="0" anchor="ctr">
            <a:spAutoFit/>
          </a:bodyPr>
          <a:lstStyle>
            <a:lvl1pPr algn="r">
              <a:defRPr sz="700">
                <a:solidFill>
                  <a:schemeClr val="tx1"/>
                </a:solidFill>
              </a:defRPr>
            </a:lvl1pPr>
          </a:lstStyle>
          <a:p>
            <a:pPr>
              <a:defRPr/>
            </a:pPr>
            <a:endParaRPr lang="en-US"/>
          </a:p>
        </p:txBody>
      </p:sp>
      <p:sp>
        <p:nvSpPr>
          <p:cNvPr id="9" name="Fußzeilenplatzhalter 7"/>
          <p:cNvSpPr txBox="1"/>
          <p:nvPr/>
        </p:nvSpPr>
        <p:spPr bwMode="auto">
          <a:xfrm>
            <a:off x="448277" y="7182040"/>
            <a:ext cx="1890558" cy="169713"/>
          </a:xfrm>
          <a:prstGeom prst="rect">
            <a:avLst/>
          </a:prstGeom>
        </p:spPr>
        <p:txBody>
          <a:bodyPr lIns="36000" tIns="36000" rIns="36000" bIns="36000"/>
          <a:lstStyle>
            <a:defPPr>
              <a:defRPr lang="en-US"/>
            </a:defPPr>
            <a:lvl1pPr marL="0" algn="l" defTabSz="914400">
              <a:defRPr sz="7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defTabSz="754290">
              <a:defRPr/>
            </a:pPr>
            <a:r>
              <a:rPr lang="en-US" sz="700">
                <a:solidFill>
                  <a:schemeClr val="tx1"/>
                </a:solidFill>
              </a:rPr>
              <a:t>© 2017 Deloitte Consulting LLC</a:t>
            </a:r>
            <a:endParaRPr/>
          </a:p>
        </p:txBody>
      </p:sp>
      <p:sp>
        <p:nvSpPr>
          <p:cNvPr id="4" name="Title 3"/>
          <p:cNvSpPr>
            <a:spLocks noGrp="1"/>
          </p:cNvSpPr>
          <p:nvPr>
            <p:ph type="title"/>
          </p:nvPr>
        </p:nvSpPr>
        <p:spPr bwMode="auto">
          <a:xfrm>
            <a:off x="455914" y="451798"/>
            <a:ext cx="9782856" cy="225003"/>
          </a:xfrm>
        </p:spPr>
        <p:txBody>
          <a:bodyPr/>
          <a:lstStyle/>
          <a:p>
            <a:pPr>
              <a:defRPr/>
            </a:pPr>
            <a:r>
              <a:rPr lang="en-US"/>
              <a:t>Click to edit Master title style</a:t>
            </a:r>
            <a:endParaRPr/>
          </a:p>
        </p:txBody>
      </p:sp>
      <p:sp>
        <p:nvSpPr>
          <p:cNvPr id="6" name="Content Placeholder 5"/>
          <p:cNvSpPr>
            <a:spLocks noGrp="1"/>
          </p:cNvSpPr>
          <p:nvPr>
            <p:ph sz="quarter" idx="10" hasCustomPrompt="1"/>
          </p:nvPr>
        </p:nvSpPr>
        <p:spPr bwMode="auto">
          <a:xfrm>
            <a:off x="455917" y="1640685"/>
            <a:ext cx="9782731" cy="234140"/>
          </a:xfrm>
        </p:spPr>
        <p:txBody>
          <a:bodyPr/>
          <a:lstStyle>
            <a:lvl1pPr>
              <a:defRPr sz="1150" b="1"/>
            </a:lvl1pPr>
            <a:lvl2pPr>
              <a:defRPr sz="1000"/>
            </a:lvl2pPr>
            <a:lvl3pPr>
              <a:defRPr sz="1000"/>
            </a:lvl3pPr>
            <a:lvl4pPr>
              <a:defRPr sz="1000"/>
            </a:lvl4pPr>
            <a:lvl5pPr>
              <a:defRPr sz="1000"/>
            </a:lvl5pPr>
          </a:lstStyle>
          <a:p>
            <a:pPr lvl="0">
              <a:defRPr/>
            </a:pPr>
            <a:r>
              <a:rPr lang="en-US"/>
              <a:t>Click to add subtitle</a:t>
            </a: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Disclaimer Client">
    <p:spTree>
      <p:nvGrpSpPr>
        <p:cNvPr id="1" name=""/>
        <p:cNvGrpSpPr/>
        <p:nvPr/>
      </p:nvGrpSpPr>
      <p:grpSpPr bwMode="auto">
        <a:xfrm>
          <a:off x="0" y="0"/>
          <a:ext cx="0" cy="0"/>
          <a:chOff x="0" y="0"/>
          <a:chExt cx="0" cy="0"/>
        </a:xfrm>
      </p:grpSpPr>
      <p:sp>
        <p:nvSpPr>
          <p:cNvPr id="22" name="TextBox 21"/>
          <p:cNvSpPr txBox="1"/>
          <p:nvPr/>
        </p:nvSpPr>
        <p:spPr bwMode="auto">
          <a:xfrm>
            <a:off x="448278" y="5521275"/>
            <a:ext cx="9793975" cy="959237"/>
          </a:xfrm>
          <a:prstGeom prst="rect">
            <a:avLst/>
          </a:prstGeom>
          <a:noFill/>
        </p:spPr>
        <p:txBody>
          <a:bodyPr wrap="square" lIns="36000" tIns="36000" rIns="36000" bIns="36000" rtlCol="0">
            <a:spAutoFit/>
          </a:bodyPr>
          <a:lstStyle/>
          <a:p>
            <a:pPr algn="just">
              <a:spcBef>
                <a:spcPts val="496"/>
              </a:spcBef>
              <a:buClr>
                <a:schemeClr val="tx2"/>
              </a:buClr>
              <a:defRPr/>
            </a:pPr>
            <a:r>
              <a:rPr lang="en-US" sz="700">
                <a:solidFill>
                  <a:schemeClr val="tx1"/>
                </a:solidFill>
              </a:rPr>
              <a:t>Deloitte refers to one or more of Deloitte </a:t>
            </a:r>
            <a:r>
              <a:rPr lang="en-US" sz="700">
                <a:solidFill>
                  <a:schemeClr val="tx1"/>
                </a:solidFill>
              </a:rPr>
              <a:t>Touche</a:t>
            </a:r>
            <a:r>
              <a:rPr lang="en-US" sz="700">
                <a:solidFill>
                  <a:schemeClr val="tx1"/>
                </a:solidFill>
              </a:rPr>
              <a:t> Tohmatsu Limited, a UK private company limited by guarantee (“DTTL”), its network of member firms, and their related entities. DTTL and each of its member firms are legally separate and independent entities. DTTL (also referred to as “Deloitte Global”) does not provide services to clients. Please see www.deloitte.nl/about for a more detailed description of DTTL and its member firms.</a:t>
            </a:r>
            <a:endParaRPr/>
          </a:p>
          <a:p>
            <a:pPr algn="just">
              <a:spcBef>
                <a:spcPts val="496"/>
              </a:spcBef>
              <a:buClr>
                <a:schemeClr val="tx2"/>
              </a:buClr>
              <a:defRPr/>
            </a:pPr>
            <a:r>
              <a:rPr lang="en-US" sz="700">
                <a:solidFill>
                  <a:schemeClr val="tx1"/>
                </a:solidFill>
              </a:rPr>
              <a:t>Deloitte provides audit, consulting, financial advisory, risk management, tax and related services to public and private clients spanning multiple industries. Deloitte serves four out of five Fortune Global 500® companies through a globally connected network of member firms in more than 150 countries bringing world-class capabilities, insights, and high-quality service to address clients’ most complex business challenges. To learn more about how Deloitte’s approximately 225,000 professionals make an impact that matters, please connect with us on Facebook, LinkedIn, or Twitter.</a:t>
            </a:r>
            <a:endParaRPr/>
          </a:p>
          <a:p>
            <a:pPr algn="just">
              <a:spcBef>
                <a:spcPts val="496"/>
              </a:spcBef>
              <a:buClr>
                <a:schemeClr val="tx2"/>
              </a:buClr>
              <a:defRPr/>
            </a:pPr>
            <a:r>
              <a:rPr lang="en-US" sz="700">
                <a:solidFill>
                  <a:schemeClr val="tx1"/>
                </a:solidFill>
              </a:rPr>
              <a:t>This communication contains general information only, and none of Deloitte </a:t>
            </a:r>
            <a:r>
              <a:rPr lang="en-US" sz="700">
                <a:solidFill>
                  <a:schemeClr val="tx1"/>
                </a:solidFill>
              </a:rPr>
              <a:t>Touche</a:t>
            </a:r>
            <a:r>
              <a:rPr lang="en-US" sz="700">
                <a:solidFill>
                  <a:schemeClr val="tx1"/>
                </a:solidFill>
              </a:rPr>
              <a:t> Tohmatsu Limited, its member firms, or their related entities (collectively, the “Deloitte Network”) is, by means of this communication, rendering professional advice or services. Before making any decision or taking any action that may affect your finances or your business, you should consult a qualified professional adviser. No entity in the Deloitte Network shall be responsible for any loss whatsoever sustained by any person who relies on this communication.</a:t>
            </a:r>
            <a:endParaRPr/>
          </a:p>
        </p:txBody>
      </p:sp>
      <p:sp>
        <p:nvSpPr>
          <p:cNvPr id="17" name="Fußzeilenplatzhalter 7"/>
          <p:cNvSpPr txBox="1"/>
          <p:nvPr/>
        </p:nvSpPr>
        <p:spPr bwMode="auto">
          <a:xfrm>
            <a:off x="448284" y="7182040"/>
            <a:ext cx="1562829" cy="169713"/>
          </a:xfrm>
          <a:prstGeom prst="rect">
            <a:avLst/>
          </a:prstGeom>
        </p:spPr>
        <p:txBody>
          <a:bodyPr lIns="36000" tIns="36000" rIns="36000" bIns="36000"/>
          <a:lstStyle>
            <a:defPPr>
              <a:defRPr lang="en-US"/>
            </a:defPPr>
            <a:lvl1pPr marL="0" algn="l" defTabSz="914400">
              <a:defRPr sz="7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defTabSz="754290">
              <a:defRPr/>
            </a:pPr>
            <a:r>
              <a:rPr lang="en-US" sz="700">
                <a:solidFill>
                  <a:schemeClr val="tx1"/>
                </a:solidFill>
              </a:rPr>
              <a:t>© 2017 Deloitte Consulting</a:t>
            </a:r>
            <a:r>
              <a:rPr lang="en-US" sz="700">
                <a:solidFill>
                  <a:schemeClr val="tx1"/>
                </a:solidFill>
              </a:rPr>
              <a:t> LLC</a:t>
            </a:r>
            <a:endParaRPr lang="en-US" sz="700">
              <a:solidFill>
                <a:schemeClr val="tx1"/>
              </a:solidFill>
            </a:endParaRPr>
          </a:p>
        </p:txBody>
      </p:sp>
      <p:grpSp>
        <p:nvGrpSpPr>
          <p:cNvPr id="18" name="Group 17"/>
          <p:cNvGrpSpPr>
            <a:grpSpLocks noChangeAspect="1"/>
          </p:cNvGrpSpPr>
          <p:nvPr/>
        </p:nvGrpSpPr>
        <p:grpSpPr bwMode="auto">
          <a:xfrm>
            <a:off x="416838" y="503980"/>
            <a:ext cx="1752152" cy="412707"/>
            <a:chOff x="398463" y="404813"/>
            <a:chExt cx="1627187" cy="307976"/>
          </a:xfrm>
          <a:solidFill>
            <a:schemeClr val="tx1"/>
          </a:solidFill>
        </p:grpSpPr>
        <p:sp>
          <p:nvSpPr>
            <p:cNvPr id="19" name="Oval 5"/>
            <p:cNvSpPr>
              <a:spLocks noChangeArrowheads="1"/>
            </p:cNvSpPr>
            <p:nvPr userDrawn="1"/>
          </p:nvSpPr>
          <p:spPr bwMode="auto">
            <a:xfrm>
              <a:off x="1938338" y="625476"/>
              <a:ext cx="87311" cy="87313"/>
            </a:xfrm>
            <a:prstGeom prst="ellipse">
              <a:avLst/>
            </a:prstGeom>
            <a:solidFill>
              <a:srgbClr val="86BC25"/>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0"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fill="norm" stroke="1" extrusionOk="0">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1" name="Rectangle 7"/>
            <p:cNvSpPr>
              <a:spLocks noChangeArrowheads="1"/>
            </p:cNvSpPr>
            <p:nvPr userDrawn="1"/>
          </p:nvSpPr>
          <p:spPr bwMode="auto">
            <a:xfrm>
              <a:off x="906463" y="404813"/>
              <a:ext cx="74612" cy="303213"/>
            </a:xfrm>
            <a:prstGeom prst="rect">
              <a:avLst/>
            </a:pr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3" name="Freeform 8"/>
            <p:cNvSpPr>
              <a:spLocks noEditPoints="1"/>
            </p:cNvSpPr>
            <p:nvPr userDrawn="1"/>
          </p:nvSpPr>
          <p:spPr bwMode="auto">
            <a:xfrm>
              <a:off x="1011238" y="479426"/>
              <a:ext cx="215899"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fill="norm" stroke="1" extrusionOk="0">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4" name="Rectangle 9"/>
            <p:cNvSpPr>
              <a:spLocks noChangeArrowheads="1"/>
            </p:cNvSpPr>
            <p:nvPr userDrawn="1"/>
          </p:nvSpPr>
          <p:spPr bwMode="auto">
            <a:xfrm>
              <a:off x="1257300" y="482600"/>
              <a:ext cx="74612" cy="225425"/>
            </a:xfrm>
            <a:prstGeom prst="rect">
              <a:avLst/>
            </a:pr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5" name="Rectangle 10"/>
            <p:cNvSpPr>
              <a:spLocks noChangeArrowheads="1"/>
            </p:cNvSpPr>
            <p:nvPr userDrawn="1"/>
          </p:nvSpPr>
          <p:spPr bwMode="auto">
            <a:xfrm>
              <a:off x="1257300" y="404813"/>
              <a:ext cx="74612" cy="50800"/>
            </a:xfrm>
            <a:prstGeom prst="rect">
              <a:avLst/>
            </a:pr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6" name="Freeform 11"/>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fill="norm" stroke="1" extrusionOk="0">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7" name="Freeform 12"/>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fill="norm" stroke="1" extrusionOk="0">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8"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fill="norm" stroke="1" extrusionOk="0">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9" name="Freeform 14"/>
            <p:cNvSpPr>
              <a:spLocks noEditPoints="1"/>
            </p:cNvSpPr>
            <p:nvPr userDrawn="1"/>
          </p:nvSpPr>
          <p:spPr bwMode="auto">
            <a:xfrm>
              <a:off x="668337"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fill="norm" stroke="1" extrusionOk="0">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0" userDrawn="1">
  <p:cSld name="Title white">
    <p:bg bwMode="gray">
      <p:bgPr shadeToTitle="0">
        <a:solidFill>
          <a:schemeClr val="bg1"/>
        </a:solidFill>
      </p:bgPr>
    </p:bg>
    <p:spTree>
      <p:nvGrpSpPr>
        <p:cNvPr id="1" name=""/>
        <p:cNvGrpSpPr/>
        <p:nvPr/>
      </p:nvGrpSpPr>
      <p:grpSpPr bwMode="auto">
        <a:xfrm>
          <a:off x="0" y="0"/>
          <a:ext cx="0" cy="0"/>
          <a:chOff x="0" y="0"/>
          <a:chExt cx="0" cy="0"/>
        </a:xfrm>
      </p:grpSpPr>
      <p:sp>
        <p:nvSpPr>
          <p:cNvPr id="3" name="Subtitle 2"/>
          <p:cNvSpPr>
            <a:spLocks noGrp="1"/>
          </p:cNvSpPr>
          <p:nvPr>
            <p:ph type="subTitle" idx="1" hasCustomPrompt="1"/>
          </p:nvPr>
        </p:nvSpPr>
        <p:spPr bwMode="gray">
          <a:xfrm>
            <a:off x="416859" y="6424052"/>
            <a:ext cx="4905982" cy="557380"/>
          </a:xfrm>
          <a:prstGeom prst="rect">
            <a:avLst/>
          </a:prstGeom>
        </p:spPr>
        <p:txBody>
          <a:bodyPr lIns="36000" tIns="36000" rIns="36000" bIns="36000" anchor="b" anchorCtr="0">
            <a:noAutofit/>
          </a:bodyPr>
          <a:lstStyle>
            <a:lvl1pPr marL="0" indent="0" algn="l">
              <a:lnSpc>
                <a:spcPct val="100000"/>
              </a:lnSpc>
              <a:spcAft>
                <a:spcPts val="0"/>
              </a:spcAft>
              <a:buNone/>
              <a:defRPr sz="1450" b="1">
                <a:solidFill>
                  <a:schemeClr val="tx1"/>
                </a:solidFill>
              </a:defRPr>
            </a:lvl1pPr>
            <a:lvl2pPr marL="0" indent="0" algn="l">
              <a:buNone/>
              <a:defRPr sz="1350" b="0"/>
            </a:lvl2pPr>
            <a:lvl3pPr marL="1005698" indent="0" algn="ctr">
              <a:buNone/>
              <a:defRPr sz="2000"/>
            </a:lvl3pPr>
            <a:lvl4pPr marL="1508545" indent="0" algn="ctr">
              <a:buNone/>
              <a:defRPr sz="1800"/>
            </a:lvl4pPr>
            <a:lvl5pPr marL="2011395" indent="0" algn="ctr">
              <a:buNone/>
              <a:defRPr sz="1800"/>
            </a:lvl5pPr>
            <a:lvl6pPr marL="2514245" indent="0" algn="ctr">
              <a:buNone/>
              <a:defRPr sz="1800"/>
            </a:lvl6pPr>
            <a:lvl7pPr marL="3017093" indent="0" algn="ctr">
              <a:buNone/>
              <a:defRPr sz="1800"/>
            </a:lvl7pPr>
            <a:lvl8pPr marL="3519939" indent="0" algn="ctr">
              <a:buNone/>
              <a:defRPr sz="1800"/>
            </a:lvl8pPr>
            <a:lvl9pPr marL="4022790" indent="0" algn="ctr">
              <a:buNone/>
              <a:defRPr sz="1800"/>
            </a:lvl9pPr>
          </a:lstStyle>
          <a:p>
            <a:pPr>
              <a:defRPr/>
            </a:pPr>
            <a:r>
              <a:rPr lang="en-US"/>
              <a:t>Click to edit Master title style</a:t>
            </a:r>
            <a:endParaRPr/>
          </a:p>
          <a:p>
            <a:pPr lvl="1">
              <a:defRPr/>
            </a:pPr>
            <a:r>
              <a:rPr lang="en-US"/>
              <a:t>Click to edit Master subtitle style</a:t>
            </a:r>
            <a:endParaRPr/>
          </a:p>
        </p:txBody>
      </p:sp>
      <p:sp>
        <p:nvSpPr>
          <p:cNvPr id="5" name="Text Placeholder 4"/>
          <p:cNvSpPr>
            <a:spLocks noGrp="1"/>
          </p:cNvSpPr>
          <p:nvPr>
            <p:ph type="body" sz="quarter" idx="10"/>
          </p:nvPr>
        </p:nvSpPr>
        <p:spPr bwMode="auto">
          <a:xfrm>
            <a:off x="416859" y="6994499"/>
            <a:ext cx="4905982" cy="328987"/>
          </a:xfrm>
          <a:prstGeom prst="rect">
            <a:avLst/>
          </a:prstGeom>
        </p:spPr>
        <p:txBody>
          <a:bodyPr>
            <a:noAutofit/>
          </a:bodyPr>
          <a:lstStyle>
            <a:lvl1pPr>
              <a:spcAft>
                <a:spcPts val="0"/>
              </a:spcAft>
              <a:defRPr sz="9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defRPr/>
            </a:pPr>
            <a:r>
              <a:rPr lang="en-US"/>
              <a:t>Click to edit Master text styles</a:t>
            </a:r>
            <a:endParaRPr/>
          </a:p>
        </p:txBody>
      </p:sp>
      <p:grpSp>
        <p:nvGrpSpPr>
          <p:cNvPr id="19" name="Group 18"/>
          <p:cNvGrpSpPr>
            <a:grpSpLocks noChangeAspect="1"/>
          </p:cNvGrpSpPr>
          <p:nvPr/>
        </p:nvGrpSpPr>
        <p:grpSpPr bwMode="auto">
          <a:xfrm>
            <a:off x="416838" y="503980"/>
            <a:ext cx="1752152" cy="412707"/>
            <a:chOff x="398463" y="404813"/>
            <a:chExt cx="1627187" cy="307976"/>
          </a:xfrm>
          <a:solidFill>
            <a:schemeClr val="tx1"/>
          </a:solidFill>
        </p:grpSpPr>
        <p:sp>
          <p:nvSpPr>
            <p:cNvPr id="20" name="Oval 5"/>
            <p:cNvSpPr>
              <a:spLocks noChangeArrowheads="1"/>
            </p:cNvSpPr>
            <p:nvPr userDrawn="1"/>
          </p:nvSpPr>
          <p:spPr bwMode="auto">
            <a:xfrm>
              <a:off x="1938338" y="625476"/>
              <a:ext cx="87311" cy="87313"/>
            </a:xfrm>
            <a:prstGeom prst="ellipse">
              <a:avLst/>
            </a:prstGeom>
            <a:solidFill>
              <a:srgbClr val="86BC25"/>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1"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fill="norm" stroke="1" extrusionOk="0">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2" name="Rectangle 7"/>
            <p:cNvSpPr>
              <a:spLocks noChangeArrowheads="1"/>
            </p:cNvSpPr>
            <p:nvPr userDrawn="1"/>
          </p:nvSpPr>
          <p:spPr bwMode="auto">
            <a:xfrm>
              <a:off x="906463" y="404813"/>
              <a:ext cx="74612" cy="303213"/>
            </a:xfrm>
            <a:prstGeom prst="rect">
              <a:avLst/>
            </a:pr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3" name="Freeform 8"/>
            <p:cNvSpPr>
              <a:spLocks noEditPoints="1"/>
            </p:cNvSpPr>
            <p:nvPr userDrawn="1"/>
          </p:nvSpPr>
          <p:spPr bwMode="auto">
            <a:xfrm>
              <a:off x="1011238" y="479426"/>
              <a:ext cx="215899"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fill="norm" stroke="1" extrusionOk="0">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4" name="Rectangle 9"/>
            <p:cNvSpPr>
              <a:spLocks noChangeArrowheads="1"/>
            </p:cNvSpPr>
            <p:nvPr userDrawn="1"/>
          </p:nvSpPr>
          <p:spPr bwMode="auto">
            <a:xfrm>
              <a:off x="1257300" y="482600"/>
              <a:ext cx="74612" cy="225425"/>
            </a:xfrm>
            <a:prstGeom prst="rect">
              <a:avLst/>
            </a:pr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5" name="Rectangle 10"/>
            <p:cNvSpPr>
              <a:spLocks noChangeArrowheads="1"/>
            </p:cNvSpPr>
            <p:nvPr userDrawn="1"/>
          </p:nvSpPr>
          <p:spPr bwMode="auto">
            <a:xfrm>
              <a:off x="1257300" y="404813"/>
              <a:ext cx="74612" cy="50800"/>
            </a:xfrm>
            <a:prstGeom prst="rect">
              <a:avLst/>
            </a:pr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6" name="Freeform 11"/>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fill="norm" stroke="1" extrusionOk="0">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7" name="Freeform 12"/>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fill="norm" stroke="1" extrusionOk="0">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8"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fill="norm" stroke="1" extrusionOk="0">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sp>
          <p:nvSpPr>
            <p:cNvPr id="29" name="Freeform 14"/>
            <p:cNvSpPr>
              <a:spLocks noEditPoints="1"/>
            </p:cNvSpPr>
            <p:nvPr userDrawn="1"/>
          </p:nvSpPr>
          <p:spPr bwMode="auto">
            <a:xfrm>
              <a:off x="668337"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fill="norm" stroke="1" extrusionOk="0">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rgbClr val="000001"/>
            </a:solidFill>
            <a:ln>
              <a:noFill/>
            </a:ln>
          </p:spPr>
          <p:txBody>
            <a:bodyPr vert="horz" wrap="square" lIns="91440" tIns="45720" rIns="91440" bIns="45720" numCol="1" anchor="t" anchorCtr="0" compatLnSpc="1">
              <a:prstTxWarp prst="textNoShape"/>
            </a:bodyPr>
            <a:lstStyle/>
            <a:p>
              <a:pPr>
                <a:defRPr/>
              </a:pPr>
              <a:endParaRPr lang="en-US" sz="2150">
                <a:solidFill>
                  <a:schemeClr val="bg1"/>
                </a:solidFill>
              </a:endParaRPr>
            </a:p>
          </p:txBody>
        </p:sp>
      </p:grpSp>
      <p:sp>
        <p:nvSpPr>
          <p:cNvPr id="30" name="Picture Placeholder 8"/>
          <p:cNvSpPr>
            <a:spLocks noGrp="1"/>
          </p:cNvSpPr>
          <p:nvPr>
            <p:ph type="pic" sz="quarter" idx="11"/>
          </p:nvPr>
        </p:nvSpPr>
        <p:spPr bwMode="auto">
          <a:xfrm>
            <a:off x="2976144" y="802038"/>
            <a:ext cx="4735547" cy="5952500"/>
          </a:xfrm>
          <a:prstGeom prst="rect">
            <a:avLst/>
          </a:prstGeom>
        </p:spPr>
        <p:txBody>
          <a:bodyPr/>
          <a:lstStyle/>
          <a:p>
            <a:pPr>
              <a:defRPr/>
            </a:pPr>
            <a:r>
              <a:rPr lang="en-US"/>
              <a:t>Click icon to add picture</a:t>
            </a: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Divider with image">
    <p:bg bwMode="gray">
      <p:bgPr shadeToTitle="0">
        <a:solidFill>
          <a:schemeClr val="bg1"/>
        </a:solidFill>
      </p:bgPr>
    </p:bg>
    <p:spTree>
      <p:nvGrpSpPr>
        <p:cNvPr id="1" name=""/>
        <p:cNvGrpSpPr/>
        <p:nvPr/>
      </p:nvGrpSpPr>
      <p:grpSpPr bwMode="auto">
        <a:xfrm>
          <a:off x="0" y="0"/>
          <a:ext cx="0" cy="0"/>
          <a:chOff x="0" y="0"/>
          <a:chExt cx="0" cy="0"/>
        </a:xfrm>
      </p:grpSpPr>
      <p:graphicFrame>
        <p:nvGraphicFramePr>
          <p:cNvPr id="0" name=""/>
          <p:cNvGraphicFramePr>
            <a:graphicFrameLocks xmlns:a="http://schemas.openxmlformats.org/drawingml/2006/main" noChangeAspect="1"/>
          </p:cNvGraphicFramePr>
          <p:nvPr>
            <p:extLst>
              <p:ext uri="{D42A27DB-BD31-4B8C-83A1-F6EECF244321}">
                <p14:modId xmlns:p14="http://schemas.microsoft.com/office/powerpoint/2010/main" val="2157879785"/>
              </p:ext>
            </p:extLst>
          </p:nvPr>
        </p:nvGraphicFramePr>
        <p:xfrm>
          <a:off x="1395" y="1775"/>
          <a:ext cx="1391" cy="1749"/>
        </p:xfrm>
        <a:graphic>
          <a:graphicData uri="http://schemas.openxmlformats.org/presentationml/2006/ole">
            <p:oleObj name="oleObj" r:id="rId2" imgW="0" imgH="0" progId="TCLayout.ActiveDocument.1">
              <p:embed/>
              <p:pic>
                <p:nvPicPr>
                  <p:cNvPr id="2027529" name=""/>
                  <p:cNvPicPr/>
                  <p:nvPr/>
                </p:nvPicPr>
                <p:blipFill>
                  <a:blip/>
                  <a:stretch/>
                </p:blipFill>
                <p:spPr bwMode="auto">
                  <a:xfrm>
                    <a:off x="1395" y="1775"/>
                    <a:ext cx="1391" cy="1749"/>
                  </a:xfrm>
                  <a:prstGeom prst="rect">
                    <a:avLst/>
                  </a:prstGeom>
                </p:spPr>
              </p:pic>
            </p:oleObj>
          </a:graphicData>
        </a:graphic>
      </p:graphicFrame>
      <p:pic>
        <p:nvPicPr>
          <p:cNvPr id="5" name="Picture Placeholder 3"/>
          <p:cNvPicPr>
            <a:picLocks noChangeAspect="1"/>
          </p:cNvPicPr>
          <p:nvPr/>
        </p:nvPicPr>
        <p:blipFill>
          <a:blip r:embed="rId3">
            <a:clrChange>
              <a:clrFrom>
                <a:srgbClr val="FEFEFE"/>
              </a:clrFrom>
              <a:clrTo>
                <a:srgbClr val="FEFEFE">
                  <a:alpha val="0"/>
                </a:srgbClr>
              </a:clrTo>
            </a:clrChange>
          </a:blip>
          <a:srcRect l="104" t="0" r="102" b="0"/>
          <a:stretch/>
        </p:blipFill>
        <p:spPr bwMode="auto">
          <a:xfrm>
            <a:off x="2202030" y="24"/>
            <a:ext cx="8489809" cy="7559675"/>
          </a:xfrm>
          <a:prstGeom prst="rect">
            <a:avLst/>
          </a:prstGeom>
        </p:spPr>
      </p:pic>
      <p:sp>
        <p:nvSpPr>
          <p:cNvPr id="2" name="Title 1"/>
          <p:cNvSpPr>
            <a:spLocks noGrp="1"/>
          </p:cNvSpPr>
          <p:nvPr>
            <p:ph type="title"/>
          </p:nvPr>
        </p:nvSpPr>
        <p:spPr bwMode="gray">
          <a:xfrm>
            <a:off x="448274" y="3015095"/>
            <a:ext cx="7160731" cy="460390"/>
          </a:xfrm>
        </p:spPr>
        <p:txBody>
          <a:bodyPr lIns="36000" tIns="36000" rIns="36000" bIns="36000" anchor="t"/>
          <a:lstStyle>
            <a:lvl1pPr>
              <a:lnSpc>
                <a:spcPct val="95000"/>
              </a:lnSpc>
              <a:defRPr sz="3150" b="1">
                <a:solidFill>
                  <a:schemeClr val="tx1"/>
                </a:solidFill>
                <a:latin typeface="+mj-lt"/>
                <a:ea typeface="Open Sans"/>
                <a:cs typeface="Open Sans"/>
              </a:defRPr>
            </a:lvl1pPr>
          </a:lstStyle>
          <a:p>
            <a:pPr>
              <a:defRPr/>
            </a:pPr>
            <a:r>
              <a:rPr lang="en-US"/>
              <a:t>Click to edit Master title style</a:t>
            </a: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36_Title Only">
    <p:spTree>
      <p:nvGrpSpPr>
        <p:cNvPr id="1" name=""/>
        <p:cNvGrpSpPr/>
        <p:nvPr/>
      </p:nvGrpSpPr>
      <p:grpSpPr bwMode="auto">
        <a:xfrm>
          <a:off x="0" y="0"/>
          <a:ext cx="0" cy="0"/>
          <a:chOff x="0" y="0"/>
          <a:chExt cx="0" cy="0"/>
        </a:xfrm>
      </p:grpSpPr>
      <p:graphicFrame>
        <p:nvGraphicFramePr>
          <p:cNvPr id="0" name=""/>
          <p:cNvGraphicFramePr>
            <a:graphicFrameLocks xmlns:a="http://schemas.openxmlformats.org/drawingml/2006/main" noChangeAspect="1"/>
          </p:cNvGraphicFramePr>
          <p:nvPr>
            <p:extLst>
              <p:ext uri="{D42A27DB-BD31-4B8C-83A1-F6EECF244321}">
                <p14:modId xmlns:p14="http://schemas.microsoft.com/office/powerpoint/2010/main" val="2157879785"/>
              </p:ext>
            </p:extLst>
          </p:nvPr>
        </p:nvGraphicFramePr>
        <p:xfrm>
          <a:off x="1395" y="1775"/>
          <a:ext cx="1391" cy="1749"/>
        </p:xfrm>
        <a:graphic>
          <a:graphicData uri="http://schemas.openxmlformats.org/presentationml/2006/ole">
            <p:oleObj name="oleObj" r:id="rId2" imgW="0" imgH="0" progId="TCLayout.ActiveDocument.1">
              <p:embed/>
              <p:pic>
                <p:nvPicPr>
                  <p:cNvPr id="2027530" name=""/>
                  <p:cNvPicPr/>
                  <p:nvPr/>
                </p:nvPicPr>
                <p:blipFill>
                  <a:blip/>
                  <a:stretch/>
                </p:blipFill>
                <p:spPr bwMode="auto">
                  <a:xfrm>
                    <a:off x="1395" y="1775"/>
                    <a:ext cx="1391" cy="1749"/>
                  </a:xfrm>
                  <a:prstGeom prst="rect">
                    <a:avLst/>
                  </a:prstGeom>
                </p:spPr>
              </p:pic>
            </p:oleObj>
          </a:graphicData>
        </a:graphic>
      </p:graphicFrame>
      <p:sp>
        <p:nvSpPr>
          <p:cNvPr id="8" name="Textplatzhalter 2"/>
          <p:cNvSpPr>
            <a:spLocks noGrp="1"/>
          </p:cNvSpPr>
          <p:nvPr>
            <p:ph type="body" idx="1" hasCustomPrompt="1"/>
          </p:nvPr>
        </p:nvSpPr>
        <p:spPr bwMode="auto">
          <a:xfrm>
            <a:off x="448300" y="803217"/>
            <a:ext cx="9795260" cy="675470"/>
          </a:xfrm>
          <a:prstGeom prst="rect">
            <a:avLst/>
          </a:prstGeom>
          <a:noFill/>
        </p:spPr>
        <p:txBody>
          <a:bodyPr anchor="t"/>
          <a:lstStyle>
            <a:lvl1pPr marL="0" marR="0" indent="0" algn="l" defTabSz="829097">
              <a:lnSpc>
                <a:spcPct val="100000"/>
              </a:lnSpc>
              <a:spcBef>
                <a:spcPts val="0"/>
              </a:spcBef>
              <a:spcAft>
                <a:spcPts val="0"/>
              </a:spcAft>
              <a:buClr>
                <a:schemeClr val="tx2"/>
              </a:buClr>
              <a:buSzTx/>
              <a:buFontTx/>
              <a:buNone/>
              <a:defRPr lang="en-GB" sz="1700" b="0">
                <a:solidFill>
                  <a:srgbClr val="575757"/>
                </a:solidFill>
                <a:latin typeface="+mn-lt"/>
                <a:ea typeface="+mn-ea"/>
                <a:cs typeface="+mn-cs"/>
              </a:defRPr>
            </a:lvl1pPr>
            <a:lvl2pPr marL="377147" indent="0">
              <a:buNone/>
              <a:defRPr sz="1700" b="1"/>
            </a:lvl2pPr>
            <a:lvl3pPr marL="754290" indent="0">
              <a:buNone/>
              <a:defRPr sz="1450"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a:lnSpc>
                <a:spcPct val="100000"/>
              </a:lnSpc>
              <a:spcBef>
                <a:spcPts val="0"/>
              </a:spcBef>
              <a:buClr>
                <a:schemeClr val="tx2"/>
              </a:buClr>
              <a:buFontTx/>
              <a:buNone/>
              <a:defRPr/>
            </a:pPr>
            <a:r>
              <a:rPr lang="en-US"/>
              <a:t>Click here to enter slide message</a:t>
            </a:r>
            <a:endParaRPr/>
          </a:p>
        </p:txBody>
      </p:sp>
      <p:sp>
        <p:nvSpPr>
          <p:cNvPr id="10" name="Slide Number Placeholder 26"/>
          <p:cNvSpPr>
            <a:spLocks noGrp="1"/>
          </p:cNvSpPr>
          <p:nvPr>
            <p:ph type="sldNum" sz="quarter" idx="4"/>
          </p:nvPr>
        </p:nvSpPr>
        <p:spPr bwMode="auto">
          <a:xfrm>
            <a:off x="10054940" y="7197954"/>
            <a:ext cx="183831" cy="103847"/>
          </a:xfrm>
          <a:prstGeom prst="rect">
            <a:avLst/>
          </a:prstGeom>
        </p:spPr>
        <p:txBody>
          <a:bodyPr vert="horz" wrap="square" lIns="36000" tIns="36000" rIns="36000" bIns="36000" rtlCol="0" anchor="ctr">
            <a:spAutoFit/>
          </a:bodyPr>
          <a:lstStyle>
            <a:lvl1pPr algn="r">
              <a:defRPr sz="700">
                <a:solidFill>
                  <a:schemeClr val="tx1"/>
                </a:solidFill>
              </a:defRPr>
            </a:lvl1pPr>
          </a:lstStyle>
          <a:p>
            <a:pPr>
              <a:defRPr/>
            </a:pPr>
            <a:fld id="{E7E69083-84D8-4E59-86E6-37E14A15C756}" type="slidenum">
              <a:rPr lang="en-US"/>
              <a:t/>
            </a:fld>
            <a:endParaRPr lang="en-US"/>
          </a:p>
        </p:txBody>
      </p:sp>
      <p:sp>
        <p:nvSpPr>
          <p:cNvPr id="12" name="Footer Placeholder 2"/>
          <p:cNvSpPr>
            <a:spLocks noGrp="1"/>
          </p:cNvSpPr>
          <p:nvPr>
            <p:ph type="ftr" sz="quarter" idx="3"/>
          </p:nvPr>
        </p:nvSpPr>
        <p:spPr bwMode="auto">
          <a:xfrm>
            <a:off x="6117267" y="7197954"/>
            <a:ext cx="3681603" cy="103847"/>
          </a:xfrm>
          <a:prstGeom prst="rect">
            <a:avLst/>
          </a:prstGeom>
        </p:spPr>
        <p:txBody>
          <a:bodyPr vert="horz" wrap="square" lIns="36000" tIns="36000" rIns="36000" bIns="36000" rtlCol="0" anchor="ctr">
            <a:spAutoFit/>
          </a:bodyPr>
          <a:lstStyle>
            <a:lvl1pPr algn="r">
              <a:defRPr sz="700">
                <a:solidFill>
                  <a:schemeClr val="tx1"/>
                </a:solidFill>
              </a:defRPr>
            </a:lvl1pPr>
          </a:lstStyle>
          <a:p>
            <a:pPr>
              <a:defRPr/>
            </a:pPr>
            <a:endParaRPr lang="en-US"/>
          </a:p>
        </p:txBody>
      </p:sp>
      <p:sp>
        <p:nvSpPr>
          <p:cNvPr id="9" name="Fußzeilenplatzhalter 7"/>
          <p:cNvSpPr txBox="1"/>
          <p:nvPr/>
        </p:nvSpPr>
        <p:spPr bwMode="auto">
          <a:xfrm>
            <a:off x="448277" y="7182040"/>
            <a:ext cx="1890558" cy="169713"/>
          </a:xfrm>
          <a:prstGeom prst="rect">
            <a:avLst/>
          </a:prstGeom>
        </p:spPr>
        <p:txBody>
          <a:bodyPr lIns="36000" tIns="36000" rIns="36000" bIns="36000"/>
          <a:lstStyle>
            <a:defPPr>
              <a:defRPr lang="en-US"/>
            </a:defPPr>
            <a:lvl1pPr marL="0" algn="l" defTabSz="914400">
              <a:defRPr sz="7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defTabSz="754290">
              <a:defRPr/>
            </a:pPr>
            <a:r>
              <a:rPr lang="en-US" sz="700">
                <a:solidFill>
                  <a:schemeClr val="tx1"/>
                </a:solidFill>
              </a:rPr>
              <a:t>© 2017 Deloitte Consulting LLC</a:t>
            </a:r>
            <a:endParaRPr/>
          </a:p>
        </p:txBody>
      </p:sp>
      <p:sp>
        <p:nvSpPr>
          <p:cNvPr id="4" name="Title 3"/>
          <p:cNvSpPr>
            <a:spLocks noGrp="1"/>
          </p:cNvSpPr>
          <p:nvPr>
            <p:ph type="title"/>
          </p:nvPr>
        </p:nvSpPr>
        <p:spPr bwMode="auto">
          <a:xfrm>
            <a:off x="448300" y="451798"/>
            <a:ext cx="9795260" cy="225003"/>
          </a:xfrm>
        </p:spPr>
        <p:txBody>
          <a:bodyPr/>
          <a:lstStyle/>
          <a:p>
            <a:pPr>
              <a:defRPr/>
            </a:pPr>
            <a:r>
              <a:rPr lang="en-US"/>
              <a:t>Click to edit Master title style</a:t>
            </a: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Title and Content">
    <p:spTree>
      <p:nvGrpSpPr>
        <p:cNvPr id="1" name=""/>
        <p:cNvGrpSpPr/>
        <p:nvPr/>
      </p:nvGrpSpPr>
      <p:grpSpPr bwMode="auto">
        <a:xfrm>
          <a:off x="0" y="0"/>
          <a:ext cx="0" cy="0"/>
          <a:chOff x="0" y="0"/>
          <a:chExt cx="0" cy="0"/>
        </a:xfrm>
      </p:grpSpPr>
      <p:graphicFrame>
        <p:nvGraphicFramePr>
          <p:cNvPr id="0" name=""/>
          <p:cNvGraphicFramePr>
            <a:graphicFrameLocks xmlns:a="http://schemas.openxmlformats.org/drawingml/2006/main" noChangeAspect="1"/>
          </p:cNvGraphicFramePr>
          <p:nvPr>
            <p:extLst>
              <p:ext uri="{D42A27DB-BD31-4B8C-83A1-F6EECF244321}">
                <p14:modId xmlns:p14="http://schemas.microsoft.com/office/powerpoint/2010/main" val="2157879785"/>
              </p:ext>
            </p:extLst>
          </p:nvPr>
        </p:nvGraphicFramePr>
        <p:xfrm>
          <a:off x="1395" y="1775"/>
          <a:ext cx="1391" cy="1749"/>
        </p:xfrm>
        <a:graphic>
          <a:graphicData uri="http://schemas.openxmlformats.org/presentationml/2006/ole">
            <p:oleObj name="oleObj" r:id="rId2" imgW="0" imgH="0" progId="TCLayout.ActiveDocument.1">
              <p:embed/>
              <p:pic>
                <p:nvPicPr>
                  <p:cNvPr id="2027531" name=""/>
                  <p:cNvPicPr/>
                  <p:nvPr/>
                </p:nvPicPr>
                <p:blipFill>
                  <a:blip/>
                  <a:stretch/>
                </p:blipFill>
                <p:spPr bwMode="auto">
                  <a:xfrm>
                    <a:off x="1395" y="1775"/>
                    <a:ext cx="1391" cy="1749"/>
                  </a:xfrm>
                  <a:prstGeom prst="rect">
                    <a:avLst/>
                  </a:prstGeom>
                </p:spPr>
              </p:pic>
            </p:oleObj>
          </a:graphicData>
        </a:graphic>
      </p:graphicFrame>
      <p:sp>
        <p:nvSpPr>
          <p:cNvPr id="18" name="Content Placeholder 17"/>
          <p:cNvSpPr>
            <a:spLocks noGrp="1"/>
          </p:cNvSpPr>
          <p:nvPr>
            <p:ph sz="quarter" idx="15" hasCustomPrompt="1"/>
          </p:nvPr>
        </p:nvSpPr>
        <p:spPr bwMode="auto">
          <a:xfrm>
            <a:off x="448918" y="1636207"/>
            <a:ext cx="9793973" cy="5318021"/>
          </a:xfrm>
        </p:spPr>
        <p:txBody>
          <a:bodyPr/>
          <a:lstStyle>
            <a:lvl1pPr>
              <a:defRPr/>
            </a:lvl1pPr>
          </a:lstStyle>
          <a:p>
            <a:pPr lvl="0">
              <a:defRPr/>
            </a:pPr>
            <a:r>
              <a:rPr lang="ru-RU"/>
              <a:t>Click</a:t>
            </a:r>
            <a:r>
              <a:rPr lang="ru-RU"/>
              <a:t> </a:t>
            </a:r>
            <a:r>
              <a:rPr lang="ru-RU"/>
              <a:t>here</a:t>
            </a:r>
            <a:r>
              <a:rPr lang="ru-RU"/>
              <a:t> </a:t>
            </a:r>
            <a:r>
              <a:rPr lang="ru-RU"/>
              <a:t>to</a:t>
            </a:r>
            <a:r>
              <a:rPr lang="ru-RU"/>
              <a:t> </a:t>
            </a:r>
            <a:r>
              <a:rPr lang="ru-RU"/>
              <a:t>enter</a:t>
            </a:r>
            <a:r>
              <a:rPr lang="ru-RU"/>
              <a:t> </a:t>
            </a:r>
            <a:r>
              <a:rPr lang="ru-RU"/>
              <a:t>text</a:t>
            </a:r>
            <a:endParaRPr lang="ru-RU"/>
          </a:p>
          <a:p>
            <a:pPr lvl="1">
              <a:defRPr/>
            </a:pPr>
            <a:r>
              <a:rPr lang="ru-RU"/>
              <a:t>Second</a:t>
            </a:r>
            <a:r>
              <a:rPr lang="ru-RU"/>
              <a:t> </a:t>
            </a:r>
            <a:r>
              <a:rPr lang="ru-RU"/>
              <a:t>level</a:t>
            </a:r>
            <a:endParaRPr lang="ru-RU"/>
          </a:p>
          <a:p>
            <a:pPr lvl="2">
              <a:defRPr/>
            </a:pPr>
            <a:r>
              <a:rPr lang="ru-RU"/>
              <a:t>Third</a:t>
            </a:r>
            <a:r>
              <a:rPr lang="ru-RU"/>
              <a:t> </a:t>
            </a:r>
            <a:r>
              <a:rPr lang="ru-RU"/>
              <a:t>level</a:t>
            </a:r>
            <a:endParaRPr lang="ru-RU"/>
          </a:p>
          <a:p>
            <a:pPr lvl="3">
              <a:defRPr/>
            </a:pPr>
            <a:r>
              <a:rPr lang="ru-RU"/>
              <a:t>Fourth</a:t>
            </a:r>
            <a:r>
              <a:rPr lang="ru-RU"/>
              <a:t> </a:t>
            </a:r>
            <a:r>
              <a:rPr lang="ru-RU"/>
              <a:t>level</a:t>
            </a:r>
            <a:endParaRPr lang="ru-RU"/>
          </a:p>
          <a:p>
            <a:pPr lvl="4">
              <a:defRPr/>
            </a:pPr>
            <a:r>
              <a:rPr lang="ru-RU"/>
              <a:t>Fifth</a:t>
            </a:r>
            <a:r>
              <a:rPr lang="ru-RU"/>
              <a:t> </a:t>
            </a:r>
            <a:r>
              <a:rPr lang="ru-RU"/>
              <a:t>level</a:t>
            </a:r>
            <a:endParaRPr lang="ru-RU"/>
          </a:p>
          <a:p>
            <a:pPr lvl="5">
              <a:defRPr/>
            </a:pPr>
            <a:r>
              <a:rPr lang="ru-RU"/>
              <a:t>Six</a:t>
            </a:r>
            <a:r>
              <a:rPr lang="ru-RU"/>
              <a:t> </a:t>
            </a:r>
            <a:r>
              <a:rPr lang="ru-RU"/>
              <a:t>level</a:t>
            </a:r>
            <a:endParaRPr lang="ru-RU"/>
          </a:p>
          <a:p>
            <a:pPr lvl="6">
              <a:defRPr/>
            </a:pPr>
            <a:r>
              <a:rPr lang="ru-RU"/>
              <a:t>Seventh</a:t>
            </a:r>
            <a:r>
              <a:rPr lang="ru-RU"/>
              <a:t> </a:t>
            </a:r>
            <a:r>
              <a:rPr lang="ru-RU"/>
              <a:t>level</a:t>
            </a:r>
            <a:endParaRPr lang="ru-RU"/>
          </a:p>
          <a:p>
            <a:pPr lvl="7">
              <a:defRPr/>
            </a:pPr>
            <a:r>
              <a:rPr lang="ru-RU"/>
              <a:t>Eight</a:t>
            </a:r>
            <a:r>
              <a:rPr lang="ru-RU"/>
              <a:t> </a:t>
            </a:r>
            <a:r>
              <a:rPr lang="ru-RU"/>
              <a:t>level</a:t>
            </a:r>
            <a:endParaRPr lang="ru-RU"/>
          </a:p>
          <a:p>
            <a:pPr lvl="8">
              <a:defRPr/>
            </a:pPr>
            <a:r>
              <a:rPr lang="ru-RU"/>
              <a:t>Ninth</a:t>
            </a:r>
            <a:r>
              <a:rPr lang="ru-RU"/>
              <a:t> </a:t>
            </a:r>
            <a:r>
              <a:rPr lang="ru-RU"/>
              <a:t>level</a:t>
            </a:r>
            <a:endParaRPr lang="ru-RU"/>
          </a:p>
        </p:txBody>
      </p:sp>
      <p:sp>
        <p:nvSpPr>
          <p:cNvPr id="11" name="Textplatzhalter 2"/>
          <p:cNvSpPr>
            <a:spLocks noGrp="1"/>
          </p:cNvSpPr>
          <p:nvPr>
            <p:ph type="body" idx="1" hasCustomPrompt="1"/>
          </p:nvPr>
        </p:nvSpPr>
        <p:spPr bwMode="auto">
          <a:xfrm>
            <a:off x="448945" y="803238"/>
            <a:ext cx="9794617" cy="662505"/>
          </a:xfrm>
          <a:prstGeom prst="rect">
            <a:avLst/>
          </a:prstGeom>
          <a:noFill/>
        </p:spPr>
        <p:txBody>
          <a:bodyPr anchor="t"/>
          <a:lstStyle>
            <a:lvl1pPr marL="0" marR="0" indent="0" algn="l" defTabSz="829097">
              <a:lnSpc>
                <a:spcPct val="100000"/>
              </a:lnSpc>
              <a:spcBef>
                <a:spcPts val="0"/>
              </a:spcBef>
              <a:spcAft>
                <a:spcPts val="0"/>
              </a:spcAft>
              <a:buClr>
                <a:schemeClr val="tx2"/>
              </a:buClr>
              <a:buSzTx/>
              <a:buFontTx/>
              <a:buNone/>
              <a:defRPr lang="en-GB" sz="1700" b="0">
                <a:solidFill>
                  <a:srgbClr val="575757"/>
                </a:solidFill>
                <a:latin typeface="+mn-lt"/>
                <a:ea typeface="+mn-ea"/>
                <a:cs typeface="+mn-cs"/>
              </a:defRPr>
            </a:lvl1pPr>
            <a:lvl2pPr marL="377147" indent="0">
              <a:buNone/>
              <a:defRPr sz="1700" b="1"/>
            </a:lvl2pPr>
            <a:lvl3pPr marL="754290" indent="0">
              <a:buNone/>
              <a:defRPr sz="1450"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a:lnSpc>
                <a:spcPct val="100000"/>
              </a:lnSpc>
              <a:spcBef>
                <a:spcPts val="0"/>
              </a:spcBef>
              <a:buClr>
                <a:schemeClr val="tx2"/>
              </a:buClr>
              <a:buFontTx/>
              <a:buNone/>
              <a:defRPr/>
            </a:pPr>
            <a:r>
              <a:rPr lang="ru-RU"/>
              <a:t>Click</a:t>
            </a:r>
            <a:r>
              <a:rPr lang="ru-RU"/>
              <a:t> </a:t>
            </a:r>
            <a:r>
              <a:rPr lang="ru-RU"/>
              <a:t>here</a:t>
            </a:r>
            <a:r>
              <a:rPr lang="ru-RU"/>
              <a:t> </a:t>
            </a:r>
            <a:r>
              <a:rPr lang="ru-RU"/>
              <a:t>to</a:t>
            </a:r>
            <a:r>
              <a:rPr lang="ru-RU"/>
              <a:t> </a:t>
            </a:r>
            <a:r>
              <a:rPr lang="ru-RU"/>
              <a:t>enter</a:t>
            </a:r>
            <a:r>
              <a:rPr lang="ru-RU"/>
              <a:t> </a:t>
            </a:r>
            <a:r>
              <a:rPr lang="ru-RU"/>
              <a:t>slide</a:t>
            </a:r>
            <a:r>
              <a:rPr lang="ru-RU"/>
              <a:t> </a:t>
            </a:r>
            <a:r>
              <a:rPr lang="ru-RU"/>
              <a:t>message</a:t>
            </a:r>
            <a:endParaRPr lang="ru-RU"/>
          </a:p>
        </p:txBody>
      </p:sp>
      <p:sp>
        <p:nvSpPr>
          <p:cNvPr id="4" name="Title 3"/>
          <p:cNvSpPr>
            <a:spLocks noGrp="1"/>
          </p:cNvSpPr>
          <p:nvPr>
            <p:ph type="title"/>
          </p:nvPr>
        </p:nvSpPr>
        <p:spPr bwMode="auto"/>
        <p:txBody>
          <a:bodyPr/>
          <a:lstStyle/>
          <a:p>
            <a:pPr>
              <a:defRPr/>
            </a:pPr>
            <a:r>
              <a:rPr lang="ru-RU"/>
              <a:t>Click</a:t>
            </a:r>
            <a:r>
              <a:rPr lang="ru-RU"/>
              <a:t> </a:t>
            </a:r>
            <a:r>
              <a:rPr lang="ru-RU"/>
              <a:t>to</a:t>
            </a:r>
            <a:r>
              <a:rPr lang="ru-RU"/>
              <a:t> </a:t>
            </a:r>
            <a:r>
              <a:rPr lang="ru-RU"/>
              <a:t>edit</a:t>
            </a:r>
            <a:r>
              <a:rPr lang="ru-RU"/>
              <a:t> </a:t>
            </a:r>
            <a:r>
              <a:rPr lang="ru-RU"/>
              <a:t>Master</a:t>
            </a:r>
            <a:r>
              <a:rPr lang="ru-RU"/>
              <a:t> </a:t>
            </a:r>
            <a:r>
              <a:rPr lang="ru-RU"/>
              <a:t>title</a:t>
            </a:r>
            <a:r>
              <a:rPr lang="ru-RU"/>
              <a:t> </a:t>
            </a:r>
            <a:r>
              <a:rPr lang="ru-RU"/>
              <a:t>style</a:t>
            </a:r>
            <a:endParaRPr lang="ru-RU"/>
          </a:p>
        </p:txBody>
      </p:sp>
      <p:sp>
        <p:nvSpPr>
          <p:cNvPr id="10" name="Fußzeilenplatzhalter 7"/>
          <p:cNvSpPr txBox="1"/>
          <p:nvPr/>
        </p:nvSpPr>
        <p:spPr bwMode="auto">
          <a:xfrm>
            <a:off x="448277" y="7182040"/>
            <a:ext cx="1890558" cy="169713"/>
          </a:xfrm>
          <a:prstGeom prst="rect">
            <a:avLst/>
          </a:prstGeom>
        </p:spPr>
        <p:txBody>
          <a:bodyPr lIns="36000" tIns="36000" rIns="36000" bIns="36000"/>
          <a:lstStyle>
            <a:defPPr>
              <a:defRPr lang="en-US"/>
            </a:defPPr>
            <a:lvl1pPr marL="0" algn="l" defTabSz="914400">
              <a:defRPr sz="7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defTabSz="754290">
              <a:defRPr/>
            </a:pPr>
            <a:r>
              <a:rPr lang="ru-RU" sz="700">
                <a:solidFill>
                  <a:schemeClr val="tx1"/>
                </a:solidFill>
              </a:rPr>
              <a:t>© 2017 Deloitte </a:t>
            </a:r>
            <a:r>
              <a:rPr lang="ru-RU" sz="700">
                <a:solidFill>
                  <a:schemeClr val="tx1"/>
                </a:solidFill>
              </a:rPr>
              <a:t>Consulting</a:t>
            </a:r>
            <a:r>
              <a:rPr lang="ru-RU" sz="700">
                <a:solidFill>
                  <a:schemeClr val="tx1"/>
                </a:solidFill>
              </a:rPr>
              <a:t> LLC</a:t>
            </a:r>
            <a:endParaRPr/>
          </a:p>
        </p:txBody>
      </p:sp>
      <p:sp>
        <p:nvSpPr>
          <p:cNvPr id="13" name="Slide Number Placeholder 26"/>
          <p:cNvSpPr>
            <a:spLocks noGrp="1"/>
          </p:cNvSpPr>
          <p:nvPr>
            <p:ph type="sldNum" sz="quarter" idx="4"/>
          </p:nvPr>
        </p:nvSpPr>
        <p:spPr bwMode="auto">
          <a:xfrm>
            <a:off x="10054940" y="7197954"/>
            <a:ext cx="183831" cy="103847"/>
          </a:xfrm>
          <a:prstGeom prst="rect">
            <a:avLst/>
          </a:prstGeom>
        </p:spPr>
        <p:txBody>
          <a:bodyPr vert="horz" wrap="square" lIns="36000" tIns="36000" rIns="36000" bIns="36000" rtlCol="0" anchor="ctr">
            <a:spAutoFit/>
          </a:bodyPr>
          <a:lstStyle>
            <a:lvl1pPr algn="r">
              <a:defRPr sz="700">
                <a:solidFill>
                  <a:schemeClr val="tx1"/>
                </a:solidFill>
              </a:defRPr>
            </a:lvl1pPr>
          </a:lstStyle>
          <a:p>
            <a:pPr>
              <a:defRPr/>
            </a:pPr>
            <a:fld id="{E7E69083-84D8-4E59-86E6-37E14A15C756}" type="slidenum">
              <a:rPr lang="ru-RU"/>
              <a:t/>
            </a:fld>
            <a:endParaRPr lang="ru-RU"/>
          </a:p>
        </p:txBody>
      </p:sp>
      <p:sp>
        <p:nvSpPr>
          <p:cNvPr id="14" name="Footer Placeholder 2"/>
          <p:cNvSpPr>
            <a:spLocks noGrp="1"/>
          </p:cNvSpPr>
          <p:nvPr>
            <p:ph type="ftr" sz="quarter" idx="3"/>
          </p:nvPr>
        </p:nvSpPr>
        <p:spPr bwMode="auto">
          <a:xfrm>
            <a:off x="6117267" y="7197954"/>
            <a:ext cx="3681603" cy="103847"/>
          </a:xfrm>
          <a:prstGeom prst="rect">
            <a:avLst/>
          </a:prstGeom>
        </p:spPr>
        <p:txBody>
          <a:bodyPr vert="horz" wrap="square" lIns="36000" tIns="36000" rIns="36000" bIns="36000" rtlCol="0" anchor="ctr">
            <a:spAutoFit/>
          </a:bodyPr>
          <a:lstStyle>
            <a:lvl1pPr algn="r">
              <a:defRPr sz="700">
                <a:solidFill>
                  <a:schemeClr val="tx1"/>
                </a:solidFill>
              </a:defRPr>
            </a:lvl1pPr>
          </a:lstStyle>
          <a:p>
            <a:pPr>
              <a:defRPr/>
            </a:pP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secHead" userDrawn="1">
  <p:cSld name="Заголовок раздела">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729494" y="1884671"/>
            <a:ext cx="9221689" cy="3144614"/>
          </a:xfrm>
        </p:spPr>
        <p:txBody>
          <a:bodyPr anchor="b"/>
          <a:lstStyle>
            <a:lvl1pPr>
              <a:defRPr sz="6600"/>
            </a:lvl1pPr>
          </a:lstStyle>
          <a:p>
            <a:pPr>
              <a:defRPr/>
            </a:pPr>
            <a:r>
              <a:rPr lang="ru-RU"/>
              <a:t>Образец заголовка</a:t>
            </a:r>
            <a:endParaRPr lang="en-US"/>
          </a:p>
        </p:txBody>
      </p:sp>
      <p:sp>
        <p:nvSpPr>
          <p:cNvPr id="3" name="Text Placeholder 2"/>
          <p:cNvSpPr>
            <a:spLocks noGrp="1"/>
          </p:cNvSpPr>
          <p:nvPr>
            <p:ph type="body" idx="1"/>
          </p:nvPr>
        </p:nvSpPr>
        <p:spPr bwMode="auto">
          <a:xfrm>
            <a:off x="729494" y="5059035"/>
            <a:ext cx="9221689" cy="1653678"/>
          </a:xfrm>
        </p:spPr>
        <p:txBody>
          <a:bodyPr/>
          <a:lstStyle>
            <a:lvl1pPr marL="0" indent="0">
              <a:buNone/>
              <a:defRPr sz="2650">
                <a:solidFill>
                  <a:schemeClr val="tx1"/>
                </a:solidFill>
              </a:defRPr>
            </a:lvl1pPr>
            <a:lvl2pPr marL="503972" indent="0">
              <a:buNone/>
              <a:defRPr sz="2200">
                <a:solidFill>
                  <a:schemeClr val="tx1">
                    <a:tint val="75000"/>
                  </a:schemeClr>
                </a:solidFill>
              </a:defRPr>
            </a:lvl2pPr>
            <a:lvl3pPr marL="1007943" indent="0">
              <a:buNone/>
              <a:defRPr sz="2000">
                <a:solidFill>
                  <a:schemeClr val="tx1">
                    <a:tint val="75000"/>
                  </a:schemeClr>
                </a:solidFill>
              </a:defRPr>
            </a:lvl3pPr>
            <a:lvl4pPr marL="1511915" indent="0">
              <a:buNone/>
              <a:defRPr sz="1750">
                <a:solidFill>
                  <a:schemeClr val="tx1">
                    <a:tint val="75000"/>
                  </a:schemeClr>
                </a:solidFill>
              </a:defRPr>
            </a:lvl4pPr>
            <a:lvl5pPr marL="2015886" indent="0">
              <a:buNone/>
              <a:defRPr sz="1750">
                <a:solidFill>
                  <a:schemeClr val="tx1">
                    <a:tint val="75000"/>
                  </a:schemeClr>
                </a:solidFill>
              </a:defRPr>
            </a:lvl5pPr>
            <a:lvl6pPr marL="2519858" indent="0">
              <a:buNone/>
              <a:defRPr sz="1750">
                <a:solidFill>
                  <a:schemeClr val="tx1">
                    <a:tint val="75000"/>
                  </a:schemeClr>
                </a:solidFill>
              </a:defRPr>
            </a:lvl6pPr>
            <a:lvl7pPr marL="3023829" indent="0">
              <a:buNone/>
              <a:defRPr sz="1750">
                <a:solidFill>
                  <a:schemeClr val="tx1">
                    <a:tint val="75000"/>
                  </a:schemeClr>
                </a:solidFill>
              </a:defRPr>
            </a:lvl7pPr>
            <a:lvl8pPr marL="3527801" indent="0">
              <a:buNone/>
              <a:defRPr sz="1750">
                <a:solidFill>
                  <a:schemeClr val="tx1">
                    <a:tint val="75000"/>
                  </a:schemeClr>
                </a:solidFill>
              </a:defRPr>
            </a:lvl8pPr>
            <a:lvl9pPr marL="4031772" indent="0">
              <a:buNone/>
              <a:defRPr sz="1750">
                <a:solidFill>
                  <a:schemeClr val="tx1">
                    <a:tint val="75000"/>
                  </a:schemeClr>
                </a:solidFill>
              </a:defRPr>
            </a:lvl9pPr>
          </a:lstStyle>
          <a:p>
            <a:pPr lvl="0">
              <a:defRPr/>
            </a:pPr>
            <a:r>
              <a:rPr lang="ru-RU"/>
              <a:t>Образец текста</a:t>
            </a:r>
            <a:endParaRPr/>
          </a:p>
        </p:txBody>
      </p:sp>
      <p:sp>
        <p:nvSpPr>
          <p:cNvPr id="4" name="Date Placeholder 3"/>
          <p:cNvSpPr>
            <a:spLocks noGrp="1"/>
          </p:cNvSpPr>
          <p:nvPr>
            <p:ph type="dt" sz="half" idx="10"/>
          </p:nvPr>
        </p:nvSpPr>
        <p:spPr bwMode="auto"/>
        <p:txBody>
          <a:bodyPr/>
          <a:lstStyle/>
          <a:p>
            <a:pPr>
              <a:defRPr/>
            </a:pPr>
            <a:endParaRPr lang="ru-RU"/>
          </a:p>
        </p:txBody>
      </p:sp>
      <p:sp>
        <p:nvSpPr>
          <p:cNvPr id="5" name="Footer Placeholder 4"/>
          <p:cNvSpPr>
            <a:spLocks noGrp="1"/>
          </p:cNvSpPr>
          <p:nvPr>
            <p:ph type="ftr" sz="quarter" idx="11"/>
          </p:nvPr>
        </p:nvSpPr>
        <p:spPr bwMode="auto"/>
        <p:txBody>
          <a:bodyPr/>
          <a:lstStyle/>
          <a:p>
            <a:pPr>
              <a:defRPr/>
            </a:pPr>
            <a:endParaRPr lang="ru-RU"/>
          </a:p>
        </p:txBody>
      </p:sp>
      <p:sp>
        <p:nvSpPr>
          <p:cNvPr id="6" name="Slide Number Placeholder 5"/>
          <p:cNvSpPr>
            <a:spLocks noGrp="1"/>
          </p:cNvSpPr>
          <p:nvPr>
            <p:ph type="sldNum" sz="quarter" idx="12"/>
          </p:nvPr>
        </p:nvSpPr>
        <p:spPr bwMode="auto"/>
        <p:txBody>
          <a:bodyPr/>
          <a:lstStyle/>
          <a:p>
            <a:pPr>
              <a:defRPr/>
            </a:pPr>
            <a:fld id="{9BBAA345-C04B-43F2-B482-8F73DB82F7A6}" type="slidenum">
              <a:rPr lang="ru-RU"/>
              <a:t/>
            </a:fld>
            <a:r>
              <a:rPr lang="ru-RU"/>
              <a:t> </a:t>
            </a:r>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27_Title Only">
    <p:spTree>
      <p:nvGrpSpPr>
        <p:cNvPr id="1" name=""/>
        <p:cNvGrpSpPr/>
        <p:nvPr/>
      </p:nvGrpSpPr>
      <p:grpSpPr bwMode="auto">
        <a:xfrm>
          <a:off x="0" y="0"/>
          <a:ext cx="0" cy="0"/>
          <a:chOff x="0" y="0"/>
          <a:chExt cx="0" cy="0"/>
        </a:xfrm>
      </p:grpSpPr>
      <p:graphicFrame>
        <p:nvGraphicFramePr>
          <p:cNvPr id="0" name=""/>
          <p:cNvGraphicFramePr>
            <a:graphicFrameLocks xmlns:a="http://schemas.openxmlformats.org/drawingml/2006/main" noChangeAspect="1"/>
          </p:cNvGraphicFramePr>
          <p:nvPr>
            <p:extLst>
              <p:ext uri="{D42A27DB-BD31-4B8C-83A1-F6EECF244321}">
                <p14:modId xmlns:p14="http://schemas.microsoft.com/office/powerpoint/2010/main" val="2157879785"/>
              </p:ext>
            </p:extLst>
          </p:nvPr>
        </p:nvGraphicFramePr>
        <p:xfrm>
          <a:off x="1395" y="1775"/>
          <a:ext cx="1391" cy="1749"/>
        </p:xfrm>
        <a:graphic>
          <a:graphicData uri="http://schemas.openxmlformats.org/presentationml/2006/ole">
            <p:oleObj name="oleObj" r:id="rId2" imgW="0" imgH="0" progId="TCLayout.ActiveDocument.1">
              <p:embed/>
              <p:pic>
                <p:nvPicPr>
                  <p:cNvPr id="2027532" name=""/>
                  <p:cNvPicPr/>
                  <p:nvPr/>
                </p:nvPicPr>
                <p:blipFill>
                  <a:blip/>
                  <a:stretch/>
                </p:blipFill>
                <p:spPr bwMode="auto">
                  <a:xfrm>
                    <a:off x="1395" y="1775"/>
                    <a:ext cx="1391" cy="1749"/>
                  </a:xfrm>
                  <a:prstGeom prst="rect">
                    <a:avLst/>
                  </a:prstGeom>
                </p:spPr>
              </p:pic>
            </p:oleObj>
          </a:graphicData>
        </a:graphic>
      </p:graphicFrame>
      <p:sp>
        <p:nvSpPr>
          <p:cNvPr id="8" name="Textplatzhalter 2"/>
          <p:cNvSpPr>
            <a:spLocks noGrp="1"/>
          </p:cNvSpPr>
          <p:nvPr>
            <p:ph type="body" idx="1" hasCustomPrompt="1"/>
          </p:nvPr>
        </p:nvSpPr>
        <p:spPr bwMode="auto">
          <a:xfrm>
            <a:off x="448945" y="803238"/>
            <a:ext cx="9794617" cy="662505"/>
          </a:xfrm>
          <a:prstGeom prst="rect">
            <a:avLst/>
          </a:prstGeom>
          <a:noFill/>
        </p:spPr>
        <p:txBody>
          <a:bodyPr anchor="t"/>
          <a:lstStyle>
            <a:lvl1pPr marL="0" marR="0" indent="0" algn="l" defTabSz="829097">
              <a:lnSpc>
                <a:spcPct val="100000"/>
              </a:lnSpc>
              <a:spcBef>
                <a:spcPts val="0"/>
              </a:spcBef>
              <a:spcAft>
                <a:spcPts val="0"/>
              </a:spcAft>
              <a:buClr>
                <a:schemeClr val="tx2"/>
              </a:buClr>
              <a:buSzTx/>
              <a:buFontTx/>
              <a:buNone/>
              <a:defRPr lang="en-GB" sz="1700" b="0">
                <a:solidFill>
                  <a:srgbClr val="575757"/>
                </a:solidFill>
                <a:latin typeface="+mn-lt"/>
                <a:ea typeface="+mn-ea"/>
                <a:cs typeface="+mn-cs"/>
              </a:defRPr>
            </a:lvl1pPr>
            <a:lvl2pPr marL="377147" indent="0">
              <a:buNone/>
              <a:defRPr sz="1700" b="1"/>
            </a:lvl2pPr>
            <a:lvl3pPr marL="754290" indent="0">
              <a:buNone/>
              <a:defRPr sz="1450" b="1"/>
            </a:lvl3pPr>
            <a:lvl4pPr marL="1131438" indent="0">
              <a:buNone/>
              <a:defRPr sz="1350" b="1"/>
            </a:lvl4pPr>
            <a:lvl5pPr marL="1508584" indent="0">
              <a:buNone/>
              <a:defRPr sz="1350" b="1"/>
            </a:lvl5pPr>
            <a:lvl6pPr marL="1885731" indent="0">
              <a:buNone/>
              <a:defRPr sz="1350" b="1"/>
            </a:lvl6pPr>
            <a:lvl7pPr marL="2262878" indent="0">
              <a:buNone/>
              <a:defRPr sz="1350" b="1"/>
            </a:lvl7pPr>
            <a:lvl8pPr marL="2640024" indent="0">
              <a:buNone/>
              <a:defRPr sz="1350" b="1"/>
            </a:lvl8pPr>
            <a:lvl9pPr marL="3017169" indent="0">
              <a:buNone/>
              <a:defRPr sz="1350" b="1"/>
            </a:lvl9pPr>
          </a:lstStyle>
          <a:p>
            <a:pPr marL="0" lvl="0" indent="0" algn="l" defTabSz="829097">
              <a:lnSpc>
                <a:spcPct val="100000"/>
              </a:lnSpc>
              <a:spcBef>
                <a:spcPts val="0"/>
              </a:spcBef>
              <a:buClr>
                <a:schemeClr val="tx2"/>
              </a:buClr>
              <a:buFontTx/>
              <a:buNone/>
              <a:defRPr/>
            </a:pPr>
            <a:r>
              <a:rPr lang="ru-RU"/>
              <a:t>Click</a:t>
            </a:r>
            <a:r>
              <a:rPr lang="ru-RU"/>
              <a:t> </a:t>
            </a:r>
            <a:r>
              <a:rPr lang="ru-RU"/>
              <a:t>here</a:t>
            </a:r>
            <a:r>
              <a:rPr lang="ru-RU"/>
              <a:t> </a:t>
            </a:r>
            <a:r>
              <a:rPr lang="ru-RU"/>
              <a:t>to</a:t>
            </a:r>
            <a:r>
              <a:rPr lang="ru-RU"/>
              <a:t> </a:t>
            </a:r>
            <a:r>
              <a:rPr lang="ru-RU"/>
              <a:t>enter</a:t>
            </a:r>
            <a:r>
              <a:rPr lang="ru-RU"/>
              <a:t> </a:t>
            </a:r>
            <a:r>
              <a:rPr lang="ru-RU"/>
              <a:t>slide</a:t>
            </a:r>
            <a:r>
              <a:rPr lang="ru-RU"/>
              <a:t> </a:t>
            </a:r>
            <a:r>
              <a:rPr lang="ru-RU"/>
              <a:t>message</a:t>
            </a:r>
            <a:endParaRPr lang="ru-RU"/>
          </a:p>
        </p:txBody>
      </p:sp>
      <p:sp>
        <p:nvSpPr>
          <p:cNvPr id="2" name="Title 1"/>
          <p:cNvSpPr>
            <a:spLocks noGrp="1"/>
          </p:cNvSpPr>
          <p:nvPr>
            <p:ph type="title"/>
          </p:nvPr>
        </p:nvSpPr>
        <p:spPr bwMode="auto"/>
        <p:txBody>
          <a:bodyPr/>
          <a:lstStyle/>
          <a:p>
            <a:pPr>
              <a:defRPr/>
            </a:pPr>
            <a:r>
              <a:rPr lang="ru-RU"/>
              <a:t>Click</a:t>
            </a:r>
            <a:r>
              <a:rPr lang="ru-RU"/>
              <a:t> </a:t>
            </a:r>
            <a:r>
              <a:rPr lang="ru-RU"/>
              <a:t>to</a:t>
            </a:r>
            <a:r>
              <a:rPr lang="ru-RU"/>
              <a:t> </a:t>
            </a:r>
            <a:r>
              <a:rPr lang="ru-RU"/>
              <a:t>edit</a:t>
            </a:r>
            <a:r>
              <a:rPr lang="ru-RU"/>
              <a:t> </a:t>
            </a:r>
            <a:r>
              <a:rPr lang="ru-RU"/>
              <a:t>Master</a:t>
            </a:r>
            <a:r>
              <a:rPr lang="ru-RU"/>
              <a:t> </a:t>
            </a:r>
            <a:r>
              <a:rPr lang="ru-RU"/>
              <a:t>title</a:t>
            </a:r>
            <a:r>
              <a:rPr lang="ru-RU"/>
              <a:t> </a:t>
            </a:r>
            <a:r>
              <a:rPr lang="ru-RU"/>
              <a:t>style</a:t>
            </a:r>
            <a:endParaRPr lang="ru-RU"/>
          </a:p>
        </p:txBody>
      </p:sp>
      <p:sp>
        <p:nvSpPr>
          <p:cNvPr id="10" name="Slide Number Placeholder 26"/>
          <p:cNvSpPr>
            <a:spLocks noGrp="1"/>
          </p:cNvSpPr>
          <p:nvPr>
            <p:ph type="sldNum" sz="quarter" idx="4"/>
          </p:nvPr>
        </p:nvSpPr>
        <p:spPr bwMode="auto">
          <a:xfrm>
            <a:off x="10054940" y="7197954"/>
            <a:ext cx="183831" cy="103847"/>
          </a:xfrm>
          <a:prstGeom prst="rect">
            <a:avLst/>
          </a:prstGeom>
        </p:spPr>
        <p:txBody>
          <a:bodyPr vert="horz" wrap="square" lIns="36000" tIns="36000" rIns="36000" bIns="36000" rtlCol="0" anchor="ctr">
            <a:spAutoFit/>
          </a:bodyPr>
          <a:lstStyle>
            <a:lvl1pPr algn="r">
              <a:defRPr sz="700">
                <a:solidFill>
                  <a:schemeClr val="tx1"/>
                </a:solidFill>
              </a:defRPr>
            </a:lvl1pPr>
          </a:lstStyle>
          <a:p>
            <a:pPr>
              <a:defRPr/>
            </a:pPr>
            <a:fld id="{E7E69083-84D8-4E59-86E6-37E14A15C756}" type="slidenum">
              <a:rPr lang="ru-RU"/>
              <a:t/>
            </a:fld>
            <a:endParaRPr lang="ru-RU"/>
          </a:p>
        </p:txBody>
      </p:sp>
      <p:sp>
        <p:nvSpPr>
          <p:cNvPr id="12" name="Footer Placeholder 2"/>
          <p:cNvSpPr>
            <a:spLocks noGrp="1"/>
          </p:cNvSpPr>
          <p:nvPr>
            <p:ph type="ftr" sz="quarter" idx="3"/>
          </p:nvPr>
        </p:nvSpPr>
        <p:spPr bwMode="auto">
          <a:xfrm>
            <a:off x="6117267" y="7197954"/>
            <a:ext cx="3681603" cy="103847"/>
          </a:xfrm>
          <a:prstGeom prst="rect">
            <a:avLst/>
          </a:prstGeom>
        </p:spPr>
        <p:txBody>
          <a:bodyPr vert="horz" wrap="square" lIns="36000" tIns="36000" rIns="36000" bIns="36000" rtlCol="0" anchor="ctr">
            <a:spAutoFit/>
          </a:bodyPr>
          <a:lstStyle>
            <a:lvl1pPr algn="r">
              <a:defRPr sz="700">
                <a:solidFill>
                  <a:schemeClr val="tx1"/>
                </a:solidFill>
              </a:defRPr>
            </a:lvl1pPr>
          </a:lstStyle>
          <a:p>
            <a:pPr>
              <a:defRPr/>
            </a:pPr>
            <a:endParaRPr lang="ru-RU"/>
          </a:p>
        </p:txBody>
      </p:sp>
      <p:sp>
        <p:nvSpPr>
          <p:cNvPr id="9" name="Fußzeilenplatzhalter 7"/>
          <p:cNvSpPr txBox="1"/>
          <p:nvPr/>
        </p:nvSpPr>
        <p:spPr bwMode="auto">
          <a:xfrm>
            <a:off x="448277" y="7182040"/>
            <a:ext cx="1890558" cy="169713"/>
          </a:xfrm>
          <a:prstGeom prst="rect">
            <a:avLst/>
          </a:prstGeom>
        </p:spPr>
        <p:txBody>
          <a:bodyPr lIns="36000" tIns="36000" rIns="36000" bIns="36000"/>
          <a:lstStyle>
            <a:defPPr>
              <a:defRPr lang="en-US"/>
            </a:defPPr>
            <a:lvl1pPr marL="0" algn="l" defTabSz="914400">
              <a:defRPr sz="7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defTabSz="754290">
              <a:defRPr/>
            </a:pPr>
            <a:r>
              <a:rPr lang="ru-RU" sz="700">
                <a:solidFill>
                  <a:schemeClr val="tx1"/>
                </a:solidFill>
              </a:rPr>
              <a:t>© 2017 Deloitte </a:t>
            </a:r>
            <a:r>
              <a:rPr lang="ru-RU" sz="700">
                <a:solidFill>
                  <a:schemeClr val="tx1"/>
                </a:solidFill>
              </a:rPr>
              <a:t>Consulting</a:t>
            </a:r>
            <a:r>
              <a:rPr lang="ru-RU" sz="700">
                <a:solidFill>
                  <a:schemeClr val="tx1"/>
                </a:solidFill>
              </a:rPr>
              <a:t> LLC</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 userDrawn="1">
  <p:cSld name="Два объекта">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ru-RU"/>
              <a:t>Образец заголовка</a:t>
            </a:r>
            <a:endParaRPr lang="en-US"/>
          </a:p>
        </p:txBody>
      </p:sp>
      <p:sp>
        <p:nvSpPr>
          <p:cNvPr id="3" name="Content Placeholder 2"/>
          <p:cNvSpPr>
            <a:spLocks noGrp="1"/>
          </p:cNvSpPr>
          <p:nvPr>
            <p:ph sz="half" idx="1"/>
          </p:nvPr>
        </p:nvSpPr>
        <p:spPr bwMode="auto">
          <a:xfrm>
            <a:off x="735062" y="2012414"/>
            <a:ext cx="4544021" cy="4796544"/>
          </a:xfrm>
        </p:spPr>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4" name="Content Placeholder 3"/>
          <p:cNvSpPr>
            <a:spLocks noGrp="1"/>
          </p:cNvSpPr>
          <p:nvPr>
            <p:ph sz="half" idx="2"/>
          </p:nvPr>
        </p:nvSpPr>
        <p:spPr bwMode="auto">
          <a:xfrm>
            <a:off x="5412730" y="2012414"/>
            <a:ext cx="4544021" cy="4796544"/>
          </a:xfrm>
        </p:spPr>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5" name="Date Placeholder 4"/>
          <p:cNvSpPr>
            <a:spLocks noGrp="1"/>
          </p:cNvSpPr>
          <p:nvPr>
            <p:ph type="dt" sz="half" idx="10"/>
          </p:nvPr>
        </p:nvSpPr>
        <p:spPr bwMode="auto"/>
        <p:txBody>
          <a:bodyPr/>
          <a:lstStyle/>
          <a:p>
            <a:pPr>
              <a:defRPr/>
            </a:pPr>
            <a:endParaRPr lang="ru-RU"/>
          </a:p>
        </p:txBody>
      </p:sp>
      <p:sp>
        <p:nvSpPr>
          <p:cNvPr id="6" name="Footer Placeholder 5"/>
          <p:cNvSpPr>
            <a:spLocks noGrp="1"/>
          </p:cNvSpPr>
          <p:nvPr>
            <p:ph type="ftr" sz="quarter" idx="11"/>
          </p:nvPr>
        </p:nvSpPr>
        <p:spPr bwMode="auto"/>
        <p:txBody>
          <a:bodyPr/>
          <a:lstStyle/>
          <a:p>
            <a:pPr>
              <a:defRPr/>
            </a:pPr>
            <a:endParaRPr lang="ru-RU"/>
          </a:p>
        </p:txBody>
      </p:sp>
      <p:sp>
        <p:nvSpPr>
          <p:cNvPr id="7" name="Slide Number Placeholder 6"/>
          <p:cNvSpPr>
            <a:spLocks noGrp="1"/>
          </p:cNvSpPr>
          <p:nvPr>
            <p:ph type="sldNum" sz="quarter" idx="12"/>
          </p:nvPr>
        </p:nvSpPr>
        <p:spPr bwMode="auto"/>
        <p:txBody>
          <a:bodyPr/>
          <a:lstStyle/>
          <a:p>
            <a:pPr>
              <a:defRPr/>
            </a:pPr>
            <a:fld id="{92779363-4EC6-4A87-8191-B0E76E3500A1}" type="slidenum">
              <a:rPr lang="ru-RU"/>
              <a:t/>
            </a:fld>
            <a:r>
              <a:rPr lang="ru-RU"/>
              <a:t> </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TxTwoObj" userDrawn="1">
  <p:cSld name="Сравнение">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736455" y="402484"/>
            <a:ext cx="9221689" cy="1461188"/>
          </a:xfrm>
        </p:spPr>
        <p:txBody>
          <a:bodyPr/>
          <a:lstStyle/>
          <a:p>
            <a:pPr>
              <a:defRPr/>
            </a:pPr>
            <a:r>
              <a:rPr lang="ru-RU"/>
              <a:t>Образец заголовка</a:t>
            </a:r>
            <a:endParaRPr lang="en-US"/>
          </a:p>
        </p:txBody>
      </p:sp>
      <p:sp>
        <p:nvSpPr>
          <p:cNvPr id="3" name="Text Placeholder 2"/>
          <p:cNvSpPr>
            <a:spLocks noGrp="1"/>
          </p:cNvSpPr>
          <p:nvPr>
            <p:ph type="body" idx="1"/>
          </p:nvPr>
        </p:nvSpPr>
        <p:spPr bwMode="auto">
          <a:xfrm>
            <a:off x="736456" y="1853171"/>
            <a:ext cx="4523137" cy="908210"/>
          </a:xfrm>
        </p:spPr>
        <p:txBody>
          <a:bodyPr anchor="b"/>
          <a:lstStyle>
            <a:lvl1pPr marL="0" indent="0">
              <a:buNone/>
              <a:defRPr sz="2650" b="1"/>
            </a:lvl1pPr>
            <a:lvl2pPr marL="503972" indent="0">
              <a:buNone/>
              <a:defRPr sz="2200" b="1"/>
            </a:lvl2pPr>
            <a:lvl3pPr marL="1007943" indent="0">
              <a:buNone/>
              <a:defRPr sz="2000" b="1"/>
            </a:lvl3pPr>
            <a:lvl4pPr marL="1511915" indent="0">
              <a:buNone/>
              <a:defRPr sz="1750" b="1"/>
            </a:lvl4pPr>
            <a:lvl5pPr marL="2015886" indent="0">
              <a:buNone/>
              <a:defRPr sz="1750" b="1"/>
            </a:lvl5pPr>
            <a:lvl6pPr marL="2519858" indent="0">
              <a:buNone/>
              <a:defRPr sz="1750" b="1"/>
            </a:lvl6pPr>
            <a:lvl7pPr marL="3023829" indent="0">
              <a:buNone/>
              <a:defRPr sz="1750" b="1"/>
            </a:lvl7pPr>
            <a:lvl8pPr marL="3527801" indent="0">
              <a:buNone/>
              <a:defRPr sz="1750" b="1"/>
            </a:lvl8pPr>
            <a:lvl9pPr marL="4031772" indent="0">
              <a:buNone/>
              <a:defRPr sz="1750" b="1"/>
            </a:lvl9pPr>
          </a:lstStyle>
          <a:p>
            <a:pPr lvl="0">
              <a:defRPr/>
            </a:pPr>
            <a:r>
              <a:rPr lang="ru-RU"/>
              <a:t>Образец текста</a:t>
            </a:r>
            <a:endParaRPr/>
          </a:p>
        </p:txBody>
      </p:sp>
      <p:sp>
        <p:nvSpPr>
          <p:cNvPr id="4" name="Content Placeholder 3"/>
          <p:cNvSpPr>
            <a:spLocks noGrp="1"/>
          </p:cNvSpPr>
          <p:nvPr>
            <p:ph sz="half" idx="2"/>
          </p:nvPr>
        </p:nvSpPr>
        <p:spPr bwMode="auto">
          <a:xfrm>
            <a:off x="736456" y="2761381"/>
            <a:ext cx="4523137" cy="4061576"/>
          </a:xfrm>
        </p:spPr>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5" name="Text Placeholder 4"/>
          <p:cNvSpPr>
            <a:spLocks noGrp="1"/>
          </p:cNvSpPr>
          <p:nvPr>
            <p:ph type="body" sz="quarter" idx="3"/>
          </p:nvPr>
        </p:nvSpPr>
        <p:spPr bwMode="auto">
          <a:xfrm>
            <a:off x="5412731" y="1853171"/>
            <a:ext cx="4545413" cy="908210"/>
          </a:xfrm>
        </p:spPr>
        <p:txBody>
          <a:bodyPr anchor="b"/>
          <a:lstStyle>
            <a:lvl1pPr marL="0" indent="0">
              <a:buNone/>
              <a:defRPr sz="2650" b="1"/>
            </a:lvl1pPr>
            <a:lvl2pPr marL="503972" indent="0">
              <a:buNone/>
              <a:defRPr sz="2200" b="1"/>
            </a:lvl2pPr>
            <a:lvl3pPr marL="1007943" indent="0">
              <a:buNone/>
              <a:defRPr sz="2000" b="1"/>
            </a:lvl3pPr>
            <a:lvl4pPr marL="1511915" indent="0">
              <a:buNone/>
              <a:defRPr sz="1750" b="1"/>
            </a:lvl4pPr>
            <a:lvl5pPr marL="2015886" indent="0">
              <a:buNone/>
              <a:defRPr sz="1750" b="1"/>
            </a:lvl5pPr>
            <a:lvl6pPr marL="2519858" indent="0">
              <a:buNone/>
              <a:defRPr sz="1750" b="1"/>
            </a:lvl6pPr>
            <a:lvl7pPr marL="3023829" indent="0">
              <a:buNone/>
              <a:defRPr sz="1750" b="1"/>
            </a:lvl7pPr>
            <a:lvl8pPr marL="3527801" indent="0">
              <a:buNone/>
              <a:defRPr sz="1750" b="1"/>
            </a:lvl8pPr>
            <a:lvl9pPr marL="4031772" indent="0">
              <a:buNone/>
              <a:defRPr sz="1750" b="1"/>
            </a:lvl9pPr>
          </a:lstStyle>
          <a:p>
            <a:pPr lvl="0">
              <a:defRPr/>
            </a:pPr>
            <a:r>
              <a:rPr lang="ru-RU"/>
              <a:t>Образец текста</a:t>
            </a:r>
            <a:endParaRPr/>
          </a:p>
        </p:txBody>
      </p:sp>
      <p:sp>
        <p:nvSpPr>
          <p:cNvPr id="6" name="Content Placeholder 5"/>
          <p:cNvSpPr>
            <a:spLocks noGrp="1"/>
          </p:cNvSpPr>
          <p:nvPr>
            <p:ph sz="quarter" idx="4"/>
          </p:nvPr>
        </p:nvSpPr>
        <p:spPr bwMode="auto">
          <a:xfrm>
            <a:off x="5412731" y="2761381"/>
            <a:ext cx="4545413" cy="4061576"/>
          </a:xfrm>
        </p:spPr>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7" name="Date Placeholder 6"/>
          <p:cNvSpPr>
            <a:spLocks noGrp="1"/>
          </p:cNvSpPr>
          <p:nvPr>
            <p:ph type="dt" sz="half" idx="10"/>
          </p:nvPr>
        </p:nvSpPr>
        <p:spPr bwMode="auto"/>
        <p:txBody>
          <a:bodyPr/>
          <a:lstStyle/>
          <a:p>
            <a:pPr>
              <a:defRPr/>
            </a:pPr>
            <a:endParaRPr lang="ru-RU"/>
          </a:p>
        </p:txBody>
      </p:sp>
      <p:sp>
        <p:nvSpPr>
          <p:cNvPr id="8" name="Footer Placeholder 7"/>
          <p:cNvSpPr>
            <a:spLocks noGrp="1"/>
          </p:cNvSpPr>
          <p:nvPr>
            <p:ph type="ftr" sz="quarter" idx="11"/>
          </p:nvPr>
        </p:nvSpPr>
        <p:spPr bwMode="auto"/>
        <p:txBody>
          <a:bodyPr/>
          <a:lstStyle/>
          <a:p>
            <a:pPr>
              <a:defRPr/>
            </a:pPr>
            <a:endParaRPr lang="ru-RU"/>
          </a:p>
        </p:txBody>
      </p:sp>
      <p:sp>
        <p:nvSpPr>
          <p:cNvPr id="9" name="Slide Number Placeholder 8"/>
          <p:cNvSpPr>
            <a:spLocks noGrp="1"/>
          </p:cNvSpPr>
          <p:nvPr>
            <p:ph type="sldNum" sz="quarter" idx="12"/>
          </p:nvPr>
        </p:nvSpPr>
        <p:spPr bwMode="auto"/>
        <p:txBody>
          <a:bodyPr/>
          <a:lstStyle/>
          <a:p>
            <a:pPr>
              <a:defRPr/>
            </a:pPr>
            <a:fld id="{565BCE1F-CA94-4BB4-B4AF-BD39BD8A2174}" type="slidenum">
              <a:rPr lang="ru-RU"/>
              <a:t/>
            </a:fld>
            <a:r>
              <a:rPr lang="ru-RU"/>
              <a:t> </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Only" userDrawn="1">
  <p:cSld name="Только заголовок">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ru-RU"/>
              <a:t>Образец заголовка</a:t>
            </a:r>
            <a:endParaRPr lang="en-US"/>
          </a:p>
        </p:txBody>
      </p:sp>
      <p:sp>
        <p:nvSpPr>
          <p:cNvPr id="3" name="Date Placeholder 2"/>
          <p:cNvSpPr>
            <a:spLocks noGrp="1"/>
          </p:cNvSpPr>
          <p:nvPr>
            <p:ph type="dt" sz="half" idx="10"/>
          </p:nvPr>
        </p:nvSpPr>
        <p:spPr bwMode="auto"/>
        <p:txBody>
          <a:bodyPr/>
          <a:lstStyle/>
          <a:p>
            <a:pPr>
              <a:defRPr/>
            </a:pPr>
            <a:endParaRPr lang="ru-RU"/>
          </a:p>
        </p:txBody>
      </p:sp>
      <p:sp>
        <p:nvSpPr>
          <p:cNvPr id="4" name="Footer Placeholder 3"/>
          <p:cNvSpPr>
            <a:spLocks noGrp="1"/>
          </p:cNvSpPr>
          <p:nvPr>
            <p:ph type="ftr" sz="quarter" idx="11"/>
          </p:nvPr>
        </p:nvSpPr>
        <p:spPr bwMode="auto"/>
        <p:txBody>
          <a:bodyPr/>
          <a:lstStyle/>
          <a:p>
            <a:pPr>
              <a:defRPr/>
            </a:pPr>
            <a:endParaRPr lang="ru-RU"/>
          </a:p>
        </p:txBody>
      </p:sp>
      <p:sp>
        <p:nvSpPr>
          <p:cNvPr id="5" name="Slide Number Placeholder 4"/>
          <p:cNvSpPr>
            <a:spLocks noGrp="1"/>
          </p:cNvSpPr>
          <p:nvPr>
            <p:ph type="sldNum" sz="quarter" idx="12"/>
          </p:nvPr>
        </p:nvSpPr>
        <p:spPr bwMode="auto"/>
        <p:txBody>
          <a:bodyPr/>
          <a:lstStyle/>
          <a:p>
            <a:pPr>
              <a:defRPr/>
            </a:pPr>
            <a:fld id="{3BF47C4D-D269-4939-8201-460055B3D2F5}" type="slidenum">
              <a:rPr lang="ru-RU"/>
              <a:t/>
            </a:fld>
            <a:r>
              <a:rPr lang="ru-RU"/>
              <a:t> </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blank" userDrawn="1">
  <p:cSld name="Пустой слайд">
    <p:spTree>
      <p:nvGrpSpPr>
        <p:cNvPr id="1" name=""/>
        <p:cNvGrpSpPr/>
        <p:nvPr/>
      </p:nvGrpSpPr>
      <p:grpSpPr bwMode="auto">
        <a:xfrm>
          <a:off x="0" y="0"/>
          <a:ext cx="0" cy="0"/>
          <a:chOff x="0" y="0"/>
          <a:chExt cx="0" cy="0"/>
        </a:xfrm>
      </p:grpSpPr>
      <p:sp>
        <p:nvSpPr>
          <p:cNvPr id="2" name="Date Placeholder 1"/>
          <p:cNvSpPr>
            <a:spLocks noGrp="1"/>
          </p:cNvSpPr>
          <p:nvPr>
            <p:ph type="dt" sz="half" idx="10"/>
          </p:nvPr>
        </p:nvSpPr>
        <p:spPr bwMode="auto"/>
        <p:txBody>
          <a:bodyPr/>
          <a:lstStyle/>
          <a:p>
            <a:pPr>
              <a:defRPr/>
            </a:pPr>
            <a:endParaRPr lang="ru-RU"/>
          </a:p>
        </p:txBody>
      </p:sp>
      <p:sp>
        <p:nvSpPr>
          <p:cNvPr id="3" name="Footer Placeholder 2"/>
          <p:cNvSpPr>
            <a:spLocks noGrp="1"/>
          </p:cNvSpPr>
          <p:nvPr>
            <p:ph type="ftr" sz="quarter" idx="11"/>
          </p:nvPr>
        </p:nvSpPr>
        <p:spPr bwMode="auto"/>
        <p:txBody>
          <a:bodyPr/>
          <a:lstStyle/>
          <a:p>
            <a:pPr>
              <a:defRPr/>
            </a:pPr>
            <a:endParaRPr lang="ru-RU"/>
          </a:p>
        </p:txBody>
      </p:sp>
      <p:sp>
        <p:nvSpPr>
          <p:cNvPr id="4" name="Slide Number Placeholder 3"/>
          <p:cNvSpPr>
            <a:spLocks noGrp="1"/>
          </p:cNvSpPr>
          <p:nvPr>
            <p:ph type="sldNum" sz="quarter" idx="12"/>
          </p:nvPr>
        </p:nvSpPr>
        <p:spPr bwMode="auto"/>
        <p:txBody>
          <a:bodyPr/>
          <a:lstStyle/>
          <a:p>
            <a:pPr>
              <a:defRPr/>
            </a:pPr>
            <a:fld id="{85C88409-6395-4B00-8471-FF9A9AD8C707}" type="slidenum">
              <a:rPr lang="ru-RU"/>
              <a:t/>
            </a:fld>
            <a:r>
              <a:rPr lang="ru-RU"/>
              <a:t> </a:t>
            </a:r>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Tx" userDrawn="1">
  <p:cSld name="Объект с подписью">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736455" y="503978"/>
            <a:ext cx="3448388" cy="1763924"/>
          </a:xfrm>
        </p:spPr>
        <p:txBody>
          <a:bodyPr anchor="b"/>
          <a:lstStyle>
            <a:lvl1pPr>
              <a:defRPr sz="3550"/>
            </a:lvl1pPr>
          </a:lstStyle>
          <a:p>
            <a:pPr>
              <a:defRPr/>
            </a:pPr>
            <a:r>
              <a:rPr lang="ru-RU"/>
              <a:t>Образец заголовка</a:t>
            </a:r>
            <a:endParaRPr lang="en-US"/>
          </a:p>
        </p:txBody>
      </p:sp>
      <p:sp>
        <p:nvSpPr>
          <p:cNvPr id="3" name="Content Placeholder 2"/>
          <p:cNvSpPr>
            <a:spLocks noGrp="1"/>
          </p:cNvSpPr>
          <p:nvPr>
            <p:ph idx="1"/>
          </p:nvPr>
        </p:nvSpPr>
        <p:spPr bwMode="auto">
          <a:xfrm>
            <a:off x="4545413" y="1088455"/>
            <a:ext cx="5412730" cy="5372269"/>
          </a:xfrm>
        </p:spPr>
        <p:txBody>
          <a:bodyPr/>
          <a:lstStyle>
            <a:lvl1pPr>
              <a:defRPr sz="3550"/>
            </a:lvl1pPr>
            <a:lvl2pPr>
              <a:defRPr sz="3100"/>
            </a:lvl2pPr>
            <a:lvl3pPr>
              <a:defRPr sz="2650"/>
            </a:lvl3pPr>
            <a:lvl4pPr>
              <a:defRPr sz="2200"/>
            </a:lvl4pPr>
            <a:lvl5pPr>
              <a:defRPr sz="2200"/>
            </a:lvl5pPr>
            <a:lvl6pPr>
              <a:defRPr sz="2200"/>
            </a:lvl6pPr>
            <a:lvl7pPr>
              <a:defRPr sz="2200"/>
            </a:lvl7pPr>
            <a:lvl8pPr>
              <a:defRPr sz="2200"/>
            </a:lvl8pPr>
            <a:lvl9pPr>
              <a:defRPr sz="22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4" name="Text Placeholder 3"/>
          <p:cNvSpPr>
            <a:spLocks noGrp="1"/>
          </p:cNvSpPr>
          <p:nvPr>
            <p:ph type="body" sz="half" idx="2"/>
          </p:nvPr>
        </p:nvSpPr>
        <p:spPr bwMode="auto">
          <a:xfrm>
            <a:off x="736455" y="2267902"/>
            <a:ext cx="3448388" cy="4201570"/>
          </a:xfrm>
        </p:spPr>
        <p:txBody>
          <a:bodyPr/>
          <a:lstStyle>
            <a:lvl1pPr marL="0" indent="0">
              <a:buNone/>
              <a:defRPr sz="1750"/>
            </a:lvl1pPr>
            <a:lvl2pPr marL="503972" indent="0">
              <a:buNone/>
              <a:defRPr sz="1550"/>
            </a:lvl2pPr>
            <a:lvl3pPr marL="1007943" indent="0">
              <a:buNone/>
              <a:defRPr sz="1300"/>
            </a:lvl3pPr>
            <a:lvl4pPr marL="1511915" indent="0">
              <a:buNone/>
              <a:defRPr sz="1100"/>
            </a:lvl4pPr>
            <a:lvl5pPr marL="2015886" indent="0">
              <a:buNone/>
              <a:defRPr sz="1100"/>
            </a:lvl5pPr>
            <a:lvl6pPr marL="2519858" indent="0">
              <a:buNone/>
              <a:defRPr sz="1100"/>
            </a:lvl6pPr>
            <a:lvl7pPr marL="3023829" indent="0">
              <a:buNone/>
              <a:defRPr sz="1100"/>
            </a:lvl7pPr>
            <a:lvl8pPr marL="3527801" indent="0">
              <a:buNone/>
              <a:defRPr sz="1100"/>
            </a:lvl8pPr>
            <a:lvl9pPr marL="4031772" indent="0">
              <a:buNone/>
              <a:defRPr sz="1100"/>
            </a:lvl9pPr>
          </a:lstStyle>
          <a:p>
            <a:pPr lvl="0">
              <a:defRPr/>
            </a:pPr>
            <a:r>
              <a:rPr lang="ru-RU"/>
              <a:t>Образец текста</a:t>
            </a:r>
            <a:endParaRPr/>
          </a:p>
        </p:txBody>
      </p:sp>
      <p:sp>
        <p:nvSpPr>
          <p:cNvPr id="5" name="Date Placeholder 4"/>
          <p:cNvSpPr>
            <a:spLocks noGrp="1"/>
          </p:cNvSpPr>
          <p:nvPr>
            <p:ph type="dt" sz="half" idx="10"/>
          </p:nvPr>
        </p:nvSpPr>
        <p:spPr bwMode="auto"/>
        <p:txBody>
          <a:bodyPr/>
          <a:lstStyle/>
          <a:p>
            <a:pPr>
              <a:defRPr/>
            </a:pPr>
            <a:endParaRPr lang="ru-RU"/>
          </a:p>
        </p:txBody>
      </p:sp>
      <p:sp>
        <p:nvSpPr>
          <p:cNvPr id="6" name="Footer Placeholder 5"/>
          <p:cNvSpPr>
            <a:spLocks noGrp="1"/>
          </p:cNvSpPr>
          <p:nvPr>
            <p:ph type="ftr" sz="quarter" idx="11"/>
          </p:nvPr>
        </p:nvSpPr>
        <p:spPr bwMode="auto"/>
        <p:txBody>
          <a:bodyPr/>
          <a:lstStyle/>
          <a:p>
            <a:pPr>
              <a:defRPr/>
            </a:pPr>
            <a:endParaRPr lang="ru-RU"/>
          </a:p>
        </p:txBody>
      </p:sp>
      <p:sp>
        <p:nvSpPr>
          <p:cNvPr id="7" name="Slide Number Placeholder 6"/>
          <p:cNvSpPr>
            <a:spLocks noGrp="1"/>
          </p:cNvSpPr>
          <p:nvPr>
            <p:ph type="sldNum" sz="quarter" idx="12"/>
          </p:nvPr>
        </p:nvSpPr>
        <p:spPr bwMode="auto"/>
        <p:txBody>
          <a:bodyPr/>
          <a:lstStyle/>
          <a:p>
            <a:pPr>
              <a:defRPr/>
            </a:pPr>
            <a:fld id="{FA494A10-F29B-4C00-AA50-41E24E7D811E}" type="slidenum">
              <a:rPr lang="ru-RU"/>
              <a:t/>
            </a:fld>
            <a:r>
              <a:rPr lang="ru-RU"/>
              <a:t> </a:t>
            </a:r>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picTx" userDrawn="1">
  <p:cSld name="Рисунок с подписью">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736455" y="503978"/>
            <a:ext cx="3448388" cy="1763924"/>
          </a:xfrm>
        </p:spPr>
        <p:txBody>
          <a:bodyPr anchor="b"/>
          <a:lstStyle>
            <a:lvl1pPr>
              <a:defRPr sz="3550"/>
            </a:lvl1pPr>
          </a:lstStyle>
          <a:p>
            <a:pPr>
              <a:defRPr/>
            </a:pPr>
            <a:r>
              <a:rPr lang="ru-RU"/>
              <a:t>Образец заголовка</a:t>
            </a:r>
            <a:endParaRPr lang="en-US"/>
          </a:p>
        </p:txBody>
      </p:sp>
      <p:sp>
        <p:nvSpPr>
          <p:cNvPr id="3" name="Picture Placeholder 2"/>
          <p:cNvSpPr>
            <a:spLocks noChangeAspect="1" noGrp="1"/>
          </p:cNvSpPr>
          <p:nvPr>
            <p:ph type="pic" idx="1"/>
          </p:nvPr>
        </p:nvSpPr>
        <p:spPr bwMode="auto">
          <a:xfrm>
            <a:off x="4545413" y="1088455"/>
            <a:ext cx="5412730" cy="5372269"/>
          </a:xfrm>
        </p:spPr>
        <p:txBody>
          <a:bodyPr anchor="t"/>
          <a:lstStyle>
            <a:lvl1pPr marL="0" indent="0">
              <a:buNone/>
              <a:defRPr sz="3550"/>
            </a:lvl1pPr>
            <a:lvl2pPr marL="503972" indent="0">
              <a:buNone/>
              <a:defRPr sz="3100"/>
            </a:lvl2pPr>
            <a:lvl3pPr marL="1007943" indent="0">
              <a:buNone/>
              <a:defRPr sz="2650"/>
            </a:lvl3pPr>
            <a:lvl4pPr marL="1511915" indent="0">
              <a:buNone/>
              <a:defRPr sz="2200"/>
            </a:lvl4pPr>
            <a:lvl5pPr marL="2015886" indent="0">
              <a:buNone/>
              <a:defRPr sz="2200"/>
            </a:lvl5pPr>
            <a:lvl6pPr marL="2519858" indent="0">
              <a:buNone/>
              <a:defRPr sz="2200"/>
            </a:lvl6pPr>
            <a:lvl7pPr marL="3023829" indent="0">
              <a:buNone/>
              <a:defRPr sz="2200"/>
            </a:lvl7pPr>
            <a:lvl8pPr marL="3527801" indent="0">
              <a:buNone/>
              <a:defRPr sz="2200"/>
            </a:lvl8pPr>
            <a:lvl9pPr marL="4031772" indent="0">
              <a:buNone/>
              <a:defRPr sz="2200"/>
            </a:lvl9pPr>
          </a:lstStyle>
          <a:p>
            <a:pPr>
              <a:defRPr/>
            </a:pPr>
            <a:r>
              <a:rPr lang="ru-RU"/>
              <a:t>Вставка рисунка</a:t>
            </a:r>
            <a:endParaRPr lang="en-US"/>
          </a:p>
        </p:txBody>
      </p:sp>
      <p:sp>
        <p:nvSpPr>
          <p:cNvPr id="4" name="Text Placeholder 3"/>
          <p:cNvSpPr>
            <a:spLocks noGrp="1"/>
          </p:cNvSpPr>
          <p:nvPr>
            <p:ph type="body" sz="half" idx="2"/>
          </p:nvPr>
        </p:nvSpPr>
        <p:spPr bwMode="auto">
          <a:xfrm>
            <a:off x="736455" y="2267902"/>
            <a:ext cx="3448388" cy="4201570"/>
          </a:xfrm>
        </p:spPr>
        <p:txBody>
          <a:bodyPr/>
          <a:lstStyle>
            <a:lvl1pPr marL="0" indent="0">
              <a:buNone/>
              <a:defRPr sz="1750"/>
            </a:lvl1pPr>
            <a:lvl2pPr marL="503972" indent="0">
              <a:buNone/>
              <a:defRPr sz="1550"/>
            </a:lvl2pPr>
            <a:lvl3pPr marL="1007943" indent="0">
              <a:buNone/>
              <a:defRPr sz="1300"/>
            </a:lvl3pPr>
            <a:lvl4pPr marL="1511915" indent="0">
              <a:buNone/>
              <a:defRPr sz="1100"/>
            </a:lvl4pPr>
            <a:lvl5pPr marL="2015886" indent="0">
              <a:buNone/>
              <a:defRPr sz="1100"/>
            </a:lvl5pPr>
            <a:lvl6pPr marL="2519858" indent="0">
              <a:buNone/>
              <a:defRPr sz="1100"/>
            </a:lvl6pPr>
            <a:lvl7pPr marL="3023829" indent="0">
              <a:buNone/>
              <a:defRPr sz="1100"/>
            </a:lvl7pPr>
            <a:lvl8pPr marL="3527801" indent="0">
              <a:buNone/>
              <a:defRPr sz="1100"/>
            </a:lvl8pPr>
            <a:lvl9pPr marL="4031772" indent="0">
              <a:buNone/>
              <a:defRPr sz="1100"/>
            </a:lvl9pPr>
          </a:lstStyle>
          <a:p>
            <a:pPr lvl="0">
              <a:defRPr/>
            </a:pPr>
            <a:r>
              <a:rPr lang="ru-RU"/>
              <a:t>Образец текста</a:t>
            </a:r>
            <a:endParaRPr/>
          </a:p>
        </p:txBody>
      </p:sp>
      <p:sp>
        <p:nvSpPr>
          <p:cNvPr id="5" name="Date Placeholder 4"/>
          <p:cNvSpPr>
            <a:spLocks noGrp="1"/>
          </p:cNvSpPr>
          <p:nvPr>
            <p:ph type="dt" sz="half" idx="10"/>
          </p:nvPr>
        </p:nvSpPr>
        <p:spPr bwMode="auto"/>
        <p:txBody>
          <a:bodyPr/>
          <a:lstStyle/>
          <a:p>
            <a:pPr>
              <a:defRPr/>
            </a:pPr>
            <a:endParaRPr lang="ru-RU"/>
          </a:p>
        </p:txBody>
      </p:sp>
      <p:sp>
        <p:nvSpPr>
          <p:cNvPr id="6" name="Footer Placeholder 5"/>
          <p:cNvSpPr>
            <a:spLocks noGrp="1"/>
          </p:cNvSpPr>
          <p:nvPr>
            <p:ph type="ftr" sz="quarter" idx="11"/>
          </p:nvPr>
        </p:nvSpPr>
        <p:spPr bwMode="auto"/>
        <p:txBody>
          <a:bodyPr/>
          <a:lstStyle/>
          <a:p>
            <a:pPr>
              <a:defRPr/>
            </a:pPr>
            <a:endParaRPr lang="ru-RU"/>
          </a:p>
        </p:txBody>
      </p:sp>
      <p:sp>
        <p:nvSpPr>
          <p:cNvPr id="7" name="Slide Number Placeholder 6"/>
          <p:cNvSpPr>
            <a:spLocks noGrp="1"/>
          </p:cNvSpPr>
          <p:nvPr>
            <p:ph type="sldNum" sz="quarter" idx="12"/>
          </p:nvPr>
        </p:nvSpPr>
        <p:spPr bwMode="auto"/>
        <p:txBody>
          <a:bodyPr/>
          <a:lstStyle/>
          <a:p>
            <a:pPr>
              <a:defRPr/>
            </a:pPr>
            <a:fld id="{8FFACCBF-1B3D-4234-A9FC-82E51AEB66B4}" type="slidenum">
              <a:rPr lang="ru-RU"/>
              <a:t/>
            </a:fld>
            <a:r>
              <a:rPr lang="ru-RU"/>
              <a:t> </a:t>
            </a:r>
            <a:endParaRPr lang="ru-RU"/>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s>
</file>

<file path=ppt/slideMasters/_rels/slideMaster2.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slideLayout" Target="../slideLayouts/slideLayout26.xml"/><Relationship Id="rId15" Type="http://schemas.openxmlformats.org/officeDocument/2006/relationships/slideLayout" Target="../slideLayouts/slideLayout27.xml"/><Relationship Id="rId16" Type="http://schemas.openxmlformats.org/officeDocument/2006/relationships/slideLayout" Target="../slideLayouts/slideLayout28.xml"/><Relationship Id="rId17" Type="http://schemas.openxmlformats.org/officeDocument/2006/relationships/slideLayout" Target="../slideLayouts/slideLayout29.xml"/><Relationship Id="rId18" Type="http://schemas.openxmlformats.org/officeDocument/2006/relationships/slideLayout" Target="../slideLayouts/slideLayout30.xml"/><Relationship Id="rId19" Type="http://schemas.openxmlformats.org/officeDocument/2006/relationships/theme" Target="../theme/theme2.xml"/><Relationship Id="rId20" Type="http://schemas.openxmlformats.org/officeDocument/2006/relationships/image" Target="../media/image1.png"/><Relationship Id="rId21"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735062" y="402484"/>
            <a:ext cx="9221689" cy="1461188"/>
          </a:xfrm>
          <a:prstGeom prst="rect">
            <a:avLst/>
          </a:prstGeom>
        </p:spPr>
        <p:txBody>
          <a:bodyPr vert="horz" lIns="91440" tIns="45720" rIns="91440" bIns="45720" rtlCol="0" anchor="ctr">
            <a:normAutofit/>
          </a:bodyPr>
          <a:lstStyle/>
          <a:p>
            <a:pPr>
              <a:defRPr/>
            </a:pPr>
            <a:r>
              <a:rPr lang="ru-RU"/>
              <a:t>Образец заголовка</a:t>
            </a:r>
            <a:endParaRPr lang="en-US"/>
          </a:p>
        </p:txBody>
      </p:sp>
      <p:sp>
        <p:nvSpPr>
          <p:cNvPr id="3" name="Text Placeholder 2"/>
          <p:cNvSpPr>
            <a:spLocks noGrp="1"/>
          </p:cNvSpPr>
          <p:nvPr>
            <p:ph type="body" idx="1"/>
          </p:nvPr>
        </p:nvSpPr>
        <p:spPr bwMode="auto">
          <a:xfrm>
            <a:off x="735062" y="2012414"/>
            <a:ext cx="9221689" cy="4796544"/>
          </a:xfrm>
          <a:prstGeom prst="rect">
            <a:avLst/>
          </a:prstGeom>
        </p:spPr>
        <p:txBody>
          <a:bodyPr vert="horz" lIns="91440" tIns="45720" rIns="91440" bIns="45720" rtlCol="0">
            <a:normAutofit/>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4" name="Date Placeholder 3"/>
          <p:cNvSpPr>
            <a:spLocks noGrp="1"/>
          </p:cNvSpPr>
          <p:nvPr>
            <p:ph type="dt" sz="half" idx="2"/>
          </p:nvPr>
        </p:nvSpPr>
        <p:spPr bwMode="auto">
          <a:xfrm>
            <a:off x="735062" y="7006700"/>
            <a:ext cx="2405658" cy="402483"/>
          </a:xfrm>
          <a:prstGeom prst="rect">
            <a:avLst/>
          </a:prstGeom>
        </p:spPr>
        <p:txBody>
          <a:bodyPr vert="horz" lIns="91440" tIns="45720" rIns="91440" bIns="45720" rtlCol="0" anchor="ctr"/>
          <a:lstStyle>
            <a:lvl1pPr algn="l">
              <a:defRPr sz="1300">
                <a:solidFill>
                  <a:schemeClr val="tx1">
                    <a:tint val="75000"/>
                  </a:schemeClr>
                </a:solidFill>
              </a:defRPr>
            </a:lvl1pPr>
          </a:lstStyle>
          <a:p>
            <a:pPr>
              <a:defRPr/>
            </a:pPr>
            <a:fld id="{C764DE79-268F-4C1A-8933-263129D2AF90}" type="datetimeFigureOut">
              <a:rPr lang="en-US"/>
              <a:t/>
            </a:fld>
            <a:endParaRPr lang="en-US"/>
          </a:p>
        </p:txBody>
      </p:sp>
      <p:sp>
        <p:nvSpPr>
          <p:cNvPr id="5" name="Footer Placeholder 4"/>
          <p:cNvSpPr>
            <a:spLocks noGrp="1"/>
          </p:cNvSpPr>
          <p:nvPr>
            <p:ph type="ftr" sz="quarter" idx="3"/>
          </p:nvPr>
        </p:nvSpPr>
        <p:spPr bwMode="auto">
          <a:xfrm>
            <a:off x="3541663" y="7006700"/>
            <a:ext cx="3608487" cy="402483"/>
          </a:xfrm>
          <a:prstGeom prst="rect">
            <a:avLst/>
          </a:prstGeom>
        </p:spPr>
        <p:txBody>
          <a:bodyPr vert="horz" lIns="91440" tIns="45720" rIns="91440" bIns="45720" rtlCol="0" anchor="ctr"/>
          <a:lstStyle>
            <a:lvl1pPr algn="ctr">
              <a:defRPr sz="13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bwMode="auto">
          <a:xfrm>
            <a:off x="7551092" y="7006700"/>
            <a:ext cx="2405658" cy="402483"/>
          </a:xfrm>
          <a:prstGeom prst="rect">
            <a:avLst/>
          </a:prstGeom>
        </p:spPr>
        <p:txBody>
          <a:bodyPr vert="horz" lIns="91440" tIns="45720" rIns="91440" bIns="45720" rtlCol="0" anchor="ctr"/>
          <a:lstStyle>
            <a:lvl1pPr algn="r">
              <a:defRPr sz="1300">
                <a:solidFill>
                  <a:schemeClr val="tx1">
                    <a:tint val="75000"/>
                  </a:schemeClr>
                </a:solidFill>
              </a:defRPr>
            </a:lvl1pPr>
          </a:lstStyle>
          <a:p>
            <a:pPr>
              <a:defRPr/>
            </a:pPr>
            <a:fld id="{33AB9AF8-24AB-4E3F-B53B-C18F7838738E}" type="slidenum">
              <a:rPr lang="ru-RU"/>
              <a:t/>
            </a:fld>
            <a:r>
              <a:rPr lang="ru-RU"/>
              <a:t> </a:t>
            </a:r>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1"/>
  <p:txStyles>
    <p:titleStyle>
      <a:lvl1pPr algn="l" defTabSz="1007943">
        <a:lnSpc>
          <a:spcPct val="90000"/>
        </a:lnSpc>
        <a:spcBef>
          <a:spcPts val="0"/>
        </a:spcBef>
        <a:buNone/>
        <a:defRPr sz="4850">
          <a:solidFill>
            <a:schemeClr val="tx1"/>
          </a:solidFill>
          <a:latin typeface="+mj-lt"/>
          <a:ea typeface="+mj-ea"/>
          <a:cs typeface="+mj-cs"/>
        </a:defRPr>
      </a:lvl1pPr>
    </p:titleStyle>
    <p:bodyStyle>
      <a:lvl1pPr marL="251986" indent="-251986" algn="l" defTabSz="1007943">
        <a:lnSpc>
          <a:spcPct val="90000"/>
        </a:lnSpc>
        <a:spcBef>
          <a:spcPts val="1102"/>
        </a:spcBef>
        <a:buFont typeface="Arial"/>
        <a:buChar char="•"/>
        <a:defRPr sz="3100">
          <a:solidFill>
            <a:schemeClr val="tx1"/>
          </a:solidFill>
          <a:latin typeface="+mn-lt"/>
          <a:ea typeface="+mn-ea"/>
          <a:cs typeface="+mn-cs"/>
        </a:defRPr>
      </a:lvl1pPr>
      <a:lvl2pPr marL="755957" indent="-251986" algn="l" defTabSz="1007943">
        <a:lnSpc>
          <a:spcPct val="90000"/>
        </a:lnSpc>
        <a:spcBef>
          <a:spcPts val="551"/>
        </a:spcBef>
        <a:buFont typeface="Arial"/>
        <a:buChar char="•"/>
        <a:defRPr sz="2650">
          <a:solidFill>
            <a:schemeClr val="tx1"/>
          </a:solidFill>
          <a:latin typeface="+mn-lt"/>
          <a:ea typeface="+mn-ea"/>
          <a:cs typeface="+mn-cs"/>
        </a:defRPr>
      </a:lvl2pPr>
      <a:lvl3pPr marL="1259929" indent="-251986" algn="l" defTabSz="1007943">
        <a:lnSpc>
          <a:spcPct val="90000"/>
        </a:lnSpc>
        <a:spcBef>
          <a:spcPts val="551"/>
        </a:spcBef>
        <a:buFont typeface="Arial"/>
        <a:buChar char="•"/>
        <a:defRPr sz="2200">
          <a:solidFill>
            <a:schemeClr val="tx1"/>
          </a:solidFill>
          <a:latin typeface="+mn-lt"/>
          <a:ea typeface="+mn-ea"/>
          <a:cs typeface="+mn-cs"/>
        </a:defRPr>
      </a:lvl3pPr>
      <a:lvl4pPr marL="1763900" indent="-251986" algn="l" defTabSz="1007943">
        <a:lnSpc>
          <a:spcPct val="90000"/>
        </a:lnSpc>
        <a:spcBef>
          <a:spcPts val="551"/>
        </a:spcBef>
        <a:buFont typeface="Arial"/>
        <a:buChar char="•"/>
        <a:defRPr sz="2000">
          <a:solidFill>
            <a:schemeClr val="tx1"/>
          </a:solidFill>
          <a:latin typeface="+mn-lt"/>
          <a:ea typeface="+mn-ea"/>
          <a:cs typeface="+mn-cs"/>
        </a:defRPr>
      </a:lvl4pPr>
      <a:lvl5pPr marL="2267872" indent="-251986" algn="l" defTabSz="1007943">
        <a:lnSpc>
          <a:spcPct val="90000"/>
        </a:lnSpc>
        <a:spcBef>
          <a:spcPts val="551"/>
        </a:spcBef>
        <a:buFont typeface="Arial"/>
        <a:buChar char="•"/>
        <a:defRPr sz="2000">
          <a:solidFill>
            <a:schemeClr val="tx1"/>
          </a:solidFill>
          <a:latin typeface="+mn-lt"/>
          <a:ea typeface="+mn-ea"/>
          <a:cs typeface="+mn-cs"/>
        </a:defRPr>
      </a:lvl5pPr>
      <a:lvl6pPr marL="2771844" indent="-251986" algn="l" defTabSz="1007943">
        <a:lnSpc>
          <a:spcPct val="90000"/>
        </a:lnSpc>
        <a:spcBef>
          <a:spcPts val="551"/>
        </a:spcBef>
        <a:buFont typeface="Arial"/>
        <a:buChar char="•"/>
        <a:defRPr sz="2000">
          <a:solidFill>
            <a:schemeClr val="tx1"/>
          </a:solidFill>
          <a:latin typeface="+mn-lt"/>
          <a:ea typeface="+mn-ea"/>
          <a:cs typeface="+mn-cs"/>
        </a:defRPr>
      </a:lvl6pPr>
      <a:lvl7pPr marL="3275815" indent="-251986" algn="l" defTabSz="1007943">
        <a:lnSpc>
          <a:spcPct val="90000"/>
        </a:lnSpc>
        <a:spcBef>
          <a:spcPts val="551"/>
        </a:spcBef>
        <a:buFont typeface="Arial"/>
        <a:buChar char="•"/>
        <a:defRPr sz="2000">
          <a:solidFill>
            <a:schemeClr val="tx1"/>
          </a:solidFill>
          <a:latin typeface="+mn-lt"/>
          <a:ea typeface="+mn-ea"/>
          <a:cs typeface="+mn-cs"/>
        </a:defRPr>
      </a:lvl7pPr>
      <a:lvl8pPr marL="3779787" indent="-251986" algn="l" defTabSz="1007943">
        <a:lnSpc>
          <a:spcPct val="90000"/>
        </a:lnSpc>
        <a:spcBef>
          <a:spcPts val="551"/>
        </a:spcBef>
        <a:buFont typeface="Arial"/>
        <a:buChar char="•"/>
        <a:defRPr sz="2000">
          <a:solidFill>
            <a:schemeClr val="tx1"/>
          </a:solidFill>
          <a:latin typeface="+mn-lt"/>
          <a:ea typeface="+mn-ea"/>
          <a:cs typeface="+mn-cs"/>
        </a:defRPr>
      </a:lvl8pPr>
      <a:lvl9pPr marL="4283758" indent="-251986" algn="l" defTabSz="1007943">
        <a:lnSpc>
          <a:spcPct val="90000"/>
        </a:lnSpc>
        <a:spcBef>
          <a:spcPts val="551"/>
        </a:spcBef>
        <a:buFont typeface="Arial"/>
        <a:buChar char="•"/>
        <a:defRPr sz="2000">
          <a:solidFill>
            <a:schemeClr val="tx1"/>
          </a:solidFill>
          <a:latin typeface="+mn-lt"/>
          <a:ea typeface="+mn-ea"/>
          <a:cs typeface="+mn-cs"/>
        </a:defRPr>
      </a:lvl9pPr>
    </p:bodyStyle>
    <p:otherStyle>
      <a:defPPr>
        <a:defRPr lang="en-US"/>
      </a:defPPr>
      <a:lvl1pPr marL="0" algn="l" defTabSz="1007943">
        <a:defRPr sz="2000">
          <a:solidFill>
            <a:schemeClr val="tx1"/>
          </a:solidFill>
          <a:latin typeface="+mn-lt"/>
          <a:ea typeface="+mn-ea"/>
          <a:cs typeface="+mn-cs"/>
        </a:defRPr>
      </a:lvl1pPr>
      <a:lvl2pPr marL="503972" algn="l" defTabSz="1007943">
        <a:defRPr sz="2000">
          <a:solidFill>
            <a:schemeClr val="tx1"/>
          </a:solidFill>
          <a:latin typeface="+mn-lt"/>
          <a:ea typeface="+mn-ea"/>
          <a:cs typeface="+mn-cs"/>
        </a:defRPr>
      </a:lvl2pPr>
      <a:lvl3pPr marL="1007943" algn="l" defTabSz="1007943">
        <a:defRPr sz="2000">
          <a:solidFill>
            <a:schemeClr val="tx1"/>
          </a:solidFill>
          <a:latin typeface="+mn-lt"/>
          <a:ea typeface="+mn-ea"/>
          <a:cs typeface="+mn-cs"/>
        </a:defRPr>
      </a:lvl3pPr>
      <a:lvl4pPr marL="1511915" algn="l" defTabSz="1007943">
        <a:defRPr sz="2000">
          <a:solidFill>
            <a:schemeClr val="tx1"/>
          </a:solidFill>
          <a:latin typeface="+mn-lt"/>
          <a:ea typeface="+mn-ea"/>
          <a:cs typeface="+mn-cs"/>
        </a:defRPr>
      </a:lvl4pPr>
      <a:lvl5pPr marL="2015886" algn="l" defTabSz="1007943">
        <a:defRPr sz="2000">
          <a:solidFill>
            <a:schemeClr val="tx1"/>
          </a:solidFill>
          <a:latin typeface="+mn-lt"/>
          <a:ea typeface="+mn-ea"/>
          <a:cs typeface="+mn-cs"/>
        </a:defRPr>
      </a:lvl5pPr>
      <a:lvl6pPr marL="2519858" algn="l" defTabSz="1007943">
        <a:defRPr sz="2000">
          <a:solidFill>
            <a:schemeClr val="tx1"/>
          </a:solidFill>
          <a:latin typeface="+mn-lt"/>
          <a:ea typeface="+mn-ea"/>
          <a:cs typeface="+mn-cs"/>
        </a:defRPr>
      </a:lvl6pPr>
      <a:lvl7pPr marL="3023829" algn="l" defTabSz="1007943">
        <a:defRPr sz="2000">
          <a:solidFill>
            <a:schemeClr val="tx1"/>
          </a:solidFill>
          <a:latin typeface="+mn-lt"/>
          <a:ea typeface="+mn-ea"/>
          <a:cs typeface="+mn-cs"/>
        </a:defRPr>
      </a:lvl7pPr>
      <a:lvl8pPr marL="3527801" algn="l" defTabSz="1007943">
        <a:defRPr sz="2000">
          <a:solidFill>
            <a:schemeClr val="tx1"/>
          </a:solidFill>
          <a:latin typeface="+mn-lt"/>
          <a:ea typeface="+mn-ea"/>
          <a:cs typeface="+mn-cs"/>
        </a:defRPr>
      </a:lvl8pPr>
      <a:lvl9pPr marL="4031772" algn="l" defTabSz="1007943">
        <a:defRPr sz="20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1">
  <p:cSld name="">
    <p:bg>
      <p:bgPr shadeToTitle="0">
        <a:solidFill>
          <a:schemeClr val="bg1"/>
        </a:solidFill>
      </p:bgPr>
    </p:bg>
    <p:spTree>
      <p:nvGrpSpPr>
        <p:cNvPr id="1" name=""/>
        <p:cNvGrpSpPr/>
        <p:nvPr/>
      </p:nvGrpSpPr>
      <p:grpSpPr bwMode="auto">
        <a:xfrm>
          <a:off x="0" y="0"/>
          <a:ext cx="0" cy="0"/>
          <a:chOff x="0" y="0"/>
          <a:chExt cx="0" cy="0"/>
        </a:xfrm>
      </p:grpSpPr>
      <p:sp>
        <p:nvSpPr>
          <p:cNvPr id="778279" name="McK 2. Slide Title"/>
          <p:cNvSpPr>
            <a:spLocks noChangeArrowheads="1" noGrp="1"/>
          </p:cNvSpPr>
          <p:nvPr>
            <p:ph type="title"/>
          </p:nvPr>
        </p:nvSpPr>
        <p:spPr bwMode="auto">
          <a:xfrm>
            <a:off x="794461" y="383175"/>
            <a:ext cx="8649184" cy="225003"/>
          </a:xfrm>
          <a:prstGeom prst="rect">
            <a:avLst/>
          </a:prstGeom>
          <a:noFill/>
          <a:ln w="9525">
            <a:noFill/>
            <a:miter lim="800000"/>
            <a:headEnd/>
            <a:tailEnd/>
          </a:ln>
        </p:spPr>
        <p:txBody>
          <a:bodyPr vert="horz" wrap="square" lIns="36000" tIns="36000" rIns="36000" bIns="36000" numCol="1" anchor="b" anchorCtr="0" compatLnSpc="1">
            <a:prstTxWarp prst="textNoShape"/>
            <a:spAutoFit/>
          </a:bodyPr>
          <a:lstStyle/>
          <a:p>
            <a:pPr lvl="0">
              <a:defRPr/>
            </a:pPr>
            <a:r>
              <a:rPr lang="ru-RU"/>
              <a:t>Click</a:t>
            </a:r>
            <a:r>
              <a:rPr lang="ru-RU"/>
              <a:t> </a:t>
            </a:r>
            <a:r>
              <a:rPr lang="ru-RU"/>
              <a:t>to</a:t>
            </a:r>
            <a:r>
              <a:rPr lang="ru-RU"/>
              <a:t> </a:t>
            </a:r>
            <a:r>
              <a:rPr lang="ru-RU"/>
              <a:t>edit</a:t>
            </a:r>
            <a:r>
              <a:rPr lang="ru-RU"/>
              <a:t> </a:t>
            </a:r>
            <a:r>
              <a:rPr lang="ru-RU"/>
              <a:t>Master</a:t>
            </a:r>
            <a:r>
              <a:rPr lang="ru-RU"/>
              <a:t> </a:t>
            </a:r>
            <a:r>
              <a:rPr lang="ru-RU"/>
              <a:t>title</a:t>
            </a:r>
            <a:r>
              <a:rPr lang="ru-RU"/>
              <a:t> </a:t>
            </a:r>
            <a:r>
              <a:rPr lang="ru-RU"/>
              <a:t>style</a:t>
            </a:r>
            <a:endParaRPr lang="ru-RU"/>
          </a:p>
        </p:txBody>
      </p:sp>
      <p:sp>
        <p:nvSpPr>
          <p:cNvPr id="1304" name="Rectangle 280"/>
          <p:cNvSpPr>
            <a:spLocks noChangeArrowheads="1" noGrp="1"/>
          </p:cNvSpPr>
          <p:nvPr>
            <p:ph type="sldNum" sz="quarter" idx="4"/>
          </p:nvPr>
        </p:nvSpPr>
        <p:spPr bwMode="auto">
          <a:xfrm>
            <a:off x="10195578" y="7238292"/>
            <a:ext cx="232965" cy="171405"/>
          </a:xfrm>
          <a:prstGeom prst="rect">
            <a:avLst/>
          </a:prstGeom>
          <a:noFill/>
          <a:ln>
            <a:noFill/>
          </a:ln>
          <a:effectLst/>
        </p:spPr>
        <p:txBody>
          <a:bodyPr vert="horz" wrap="none" lIns="36000" tIns="36000" rIns="36000" bIns="36000" numCol="1" anchor="t" anchorCtr="0" compatLnSpc="1">
            <a:prstTxWarp prst="textNoShape"/>
          </a:bodyPr>
          <a:lstStyle>
            <a:lvl1pPr>
              <a:defRPr sz="900">
                <a:solidFill>
                  <a:srgbClr val="FFFFFF"/>
                </a:solidFill>
                <a:latin typeface="Arial"/>
                <a:cs typeface="+mn-cs"/>
              </a:defRPr>
            </a:lvl1pPr>
          </a:lstStyle>
          <a:p>
            <a:pPr>
              <a:defRPr/>
            </a:pPr>
            <a:fld id="{63FFBC8F-0DFA-43F2-9823-5AD16F40ACB4}" type="slidenum">
              <a:rPr lang="ru-RU"/>
              <a:t/>
            </a:fld>
            <a:r>
              <a:rPr lang="ru-RU"/>
              <a:t> </a:t>
            </a:r>
            <a:endParaRPr/>
          </a:p>
        </p:txBody>
      </p:sp>
      <p:sp>
        <p:nvSpPr>
          <p:cNvPr id="778286" name="Rectangle 286"/>
          <p:cNvSpPr>
            <a:spLocks noChangeArrowheads="1" noGrp="1"/>
          </p:cNvSpPr>
          <p:nvPr>
            <p:ph type="body" idx="1"/>
          </p:nvPr>
        </p:nvSpPr>
        <p:spPr bwMode="auto">
          <a:xfrm>
            <a:off x="1733048" y="2381818"/>
            <a:ext cx="5132828" cy="1374811"/>
          </a:xfrm>
          <a:prstGeom prst="rect">
            <a:avLst/>
          </a:prstGeom>
          <a:noFill/>
          <a:ln w="9525">
            <a:noFill/>
            <a:miter lim="800000"/>
            <a:headEnd/>
            <a:tailEnd/>
          </a:ln>
        </p:spPr>
        <p:txBody>
          <a:bodyPr vert="horz" wrap="square" lIns="36000" tIns="36000" rIns="36000" bIns="36000" numCol="1" anchor="t" anchorCtr="0" compatLnSpc="1">
            <a:prstTxWarp prst="textNoShape"/>
          </a:bodyPr>
          <a:lstStyle/>
          <a:p>
            <a:pPr lvl="0">
              <a:defRPr/>
            </a:pPr>
            <a:r>
              <a:rPr lang="ru-RU"/>
              <a:t>Click to edit Master text styles</a:t>
            </a:r>
            <a:endParaRPr/>
          </a:p>
          <a:p>
            <a:pPr lvl="1">
              <a:defRPr/>
            </a:pPr>
            <a:r>
              <a:rPr lang="ru-RU"/>
              <a:t>Second level</a:t>
            </a:r>
            <a:endParaRPr/>
          </a:p>
          <a:p>
            <a:pPr lvl="2">
              <a:defRPr/>
            </a:pPr>
            <a:r>
              <a:rPr lang="ru-RU"/>
              <a:t>Third level</a:t>
            </a:r>
            <a:endParaRPr/>
          </a:p>
          <a:p>
            <a:pPr lvl="3">
              <a:defRPr/>
            </a:pPr>
            <a:r>
              <a:rPr lang="ru-RU"/>
              <a:t>Fourth level</a:t>
            </a:r>
            <a:endParaRPr/>
          </a:p>
          <a:p>
            <a:pPr lvl="4">
              <a:defRPr/>
            </a:pPr>
            <a:r>
              <a:rPr lang="ru-RU"/>
              <a:t>Fifth level</a:t>
            </a:r>
            <a:endParaRPr/>
          </a:p>
        </p:txBody>
      </p:sp>
      <p:sp>
        <p:nvSpPr>
          <p:cNvPr id="1318" name="doc id"/>
          <p:cNvSpPr>
            <a:spLocks noChangeArrowheads="1"/>
          </p:cNvSpPr>
          <p:nvPr/>
        </p:nvSpPr>
        <p:spPr bwMode="auto">
          <a:xfrm>
            <a:off x="9642529" y="41069"/>
            <a:ext cx="784129" cy="137481"/>
          </a:xfrm>
          <a:prstGeom prst="rect">
            <a:avLst/>
          </a:prstGeom>
          <a:noFill/>
          <a:ln>
            <a:noFill/>
          </a:ln>
          <a:effectLst/>
        </p:spPr>
        <p:txBody>
          <a:bodyPr wrap="none" lIns="36000" tIns="36000" rIns="36000" bIns="36000"/>
          <a:lstStyle/>
          <a:p>
            <a:pPr algn="r" defTabSz="753570">
              <a:defRPr/>
            </a:pPr>
            <a:endParaRPr lang="ru-RU" sz="700">
              <a:solidFill>
                <a:srgbClr val="000000"/>
              </a:solidFill>
              <a:latin typeface="Arial"/>
              <a:cs typeface="+mn-cs"/>
            </a:endParaRPr>
          </a:p>
        </p:txBody>
      </p:sp>
      <p:sp>
        <p:nvSpPr>
          <p:cNvPr id="2027526" name="Line 6"/>
          <p:cNvSpPr>
            <a:spLocks noChangeShapeType="1"/>
          </p:cNvSpPr>
          <p:nvPr userDrawn="1"/>
        </p:nvSpPr>
        <p:spPr bwMode="auto">
          <a:xfrm>
            <a:off x="89100" y="623486"/>
            <a:ext cx="10502479" cy="0"/>
          </a:xfrm>
          <a:prstGeom prst="line">
            <a:avLst/>
          </a:prstGeom>
          <a:noFill/>
          <a:ln w="34925">
            <a:solidFill>
              <a:srgbClr val="A50021"/>
            </a:solidFill>
            <a:round/>
            <a:headEnd/>
            <a:tailEnd/>
          </a:ln>
        </p:spPr>
        <p:txBody>
          <a:bodyPr lIns="102623" tIns="51314" rIns="102623" bIns="51314"/>
          <a:lstStyle/>
          <a:p>
            <a:pPr>
              <a:defRPr/>
            </a:pPr>
            <a:endParaRPr lang="ru-RU" sz="1350">
              <a:solidFill>
                <a:srgbClr val="000000"/>
              </a:solidFill>
              <a:latin typeface="Arial"/>
              <a:cs typeface="+mn-cs"/>
            </a:endParaRPr>
          </a:p>
        </p:txBody>
      </p:sp>
      <p:pic>
        <p:nvPicPr>
          <p:cNvPr id="22" name="Рисунок 21"/>
          <p:cNvPicPr>
            <a:picLocks noChangeAspect="1"/>
          </p:cNvPicPr>
          <p:nvPr/>
        </p:nvPicPr>
        <p:blipFill>
          <a:blip r:embed="rId20"/>
          <a:stretch/>
        </p:blipFill>
        <p:spPr bwMode="auto">
          <a:xfrm>
            <a:off x="0" y="7066197"/>
            <a:ext cx="10691813" cy="493478"/>
          </a:xfrm>
          <a:prstGeom prst="rect">
            <a:avLst/>
          </a:prstGeom>
        </p:spPr>
      </p:pic>
      <p:pic>
        <p:nvPicPr>
          <p:cNvPr id="3" name="Рисунок 2"/>
          <p:cNvPicPr>
            <a:picLocks noChangeAspect="1"/>
          </p:cNvPicPr>
          <p:nvPr/>
        </p:nvPicPr>
        <p:blipFill>
          <a:blip r:embed="rId21">
            <a:biLevel thresh="25000"/>
          </a:blip>
          <a:stretch/>
        </p:blipFill>
        <p:spPr bwMode="auto">
          <a:xfrm>
            <a:off x="189430" y="7118217"/>
            <a:ext cx="445423" cy="389438"/>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hf dt="0" ftr="0" hdr="0" sldNum="1"/>
  <p:txStyles>
    <p:titleStyle>
      <a:lvl1pPr algn="l" defTabSz="753570">
        <a:spcBef>
          <a:spcPts val="0"/>
        </a:spcBef>
        <a:spcAft>
          <a:spcPts val="0"/>
        </a:spcAft>
        <a:defRPr sz="1450" b="1">
          <a:solidFill>
            <a:schemeClr val="tx2"/>
          </a:solidFill>
          <a:latin typeface="+mj-lt"/>
          <a:ea typeface="+mj-ea"/>
          <a:cs typeface="+mj-cs"/>
        </a:defRPr>
      </a:lvl1pPr>
      <a:lvl2pPr algn="l" defTabSz="753570">
        <a:spcBef>
          <a:spcPts val="0"/>
        </a:spcBef>
        <a:spcAft>
          <a:spcPts val="0"/>
        </a:spcAft>
        <a:defRPr sz="1450" b="1">
          <a:solidFill>
            <a:schemeClr val="tx2"/>
          </a:solidFill>
          <a:latin typeface="Arial"/>
        </a:defRPr>
      </a:lvl2pPr>
      <a:lvl3pPr algn="l" defTabSz="753570">
        <a:spcBef>
          <a:spcPts val="0"/>
        </a:spcBef>
        <a:spcAft>
          <a:spcPts val="0"/>
        </a:spcAft>
        <a:defRPr sz="1450" b="1">
          <a:solidFill>
            <a:schemeClr val="tx2"/>
          </a:solidFill>
          <a:latin typeface="Arial"/>
        </a:defRPr>
      </a:lvl3pPr>
      <a:lvl4pPr algn="l" defTabSz="753570">
        <a:spcBef>
          <a:spcPts val="0"/>
        </a:spcBef>
        <a:spcAft>
          <a:spcPts val="0"/>
        </a:spcAft>
        <a:defRPr sz="1450" b="1">
          <a:solidFill>
            <a:schemeClr val="tx2"/>
          </a:solidFill>
          <a:latin typeface="Arial"/>
        </a:defRPr>
      </a:lvl4pPr>
      <a:lvl5pPr algn="l" defTabSz="753570">
        <a:spcBef>
          <a:spcPts val="0"/>
        </a:spcBef>
        <a:spcAft>
          <a:spcPts val="0"/>
        </a:spcAft>
        <a:defRPr sz="1450" b="1">
          <a:solidFill>
            <a:schemeClr val="tx2"/>
          </a:solidFill>
          <a:latin typeface="Arial"/>
        </a:defRPr>
      </a:lvl5pPr>
      <a:lvl6pPr marL="384801" algn="l" defTabSz="753570">
        <a:spcBef>
          <a:spcPts val="0"/>
        </a:spcBef>
        <a:spcAft>
          <a:spcPts val="0"/>
        </a:spcAft>
        <a:defRPr sz="1450" b="1">
          <a:solidFill>
            <a:schemeClr val="tx2"/>
          </a:solidFill>
          <a:latin typeface="Arial"/>
        </a:defRPr>
      </a:lvl6pPr>
      <a:lvl7pPr marL="769602" algn="l" defTabSz="753570">
        <a:spcBef>
          <a:spcPts val="0"/>
        </a:spcBef>
        <a:spcAft>
          <a:spcPts val="0"/>
        </a:spcAft>
        <a:defRPr sz="1450" b="1">
          <a:solidFill>
            <a:schemeClr val="tx2"/>
          </a:solidFill>
          <a:latin typeface="Arial"/>
        </a:defRPr>
      </a:lvl7pPr>
      <a:lvl8pPr marL="1154406" algn="l" defTabSz="753570">
        <a:spcBef>
          <a:spcPts val="0"/>
        </a:spcBef>
        <a:spcAft>
          <a:spcPts val="0"/>
        </a:spcAft>
        <a:defRPr sz="1450" b="1">
          <a:solidFill>
            <a:schemeClr val="tx2"/>
          </a:solidFill>
          <a:latin typeface="Arial"/>
        </a:defRPr>
      </a:lvl8pPr>
      <a:lvl9pPr marL="1539209" algn="l" defTabSz="753570">
        <a:spcBef>
          <a:spcPts val="0"/>
        </a:spcBef>
        <a:spcAft>
          <a:spcPts val="0"/>
        </a:spcAft>
        <a:defRPr sz="1450" b="1">
          <a:solidFill>
            <a:schemeClr val="tx2"/>
          </a:solidFill>
          <a:latin typeface="Arial"/>
        </a:defRPr>
      </a:lvl9pPr>
    </p:titleStyle>
    <p:bodyStyle>
      <a:lvl1pPr marL="288603" indent="-288603" algn="l" defTabSz="753570">
        <a:spcBef>
          <a:spcPts val="0"/>
        </a:spcBef>
        <a:spcAft>
          <a:spcPts val="0"/>
        </a:spcAft>
        <a:buClr>
          <a:schemeClr val="tx2"/>
        </a:buClr>
        <a:defRPr sz="1350">
          <a:solidFill>
            <a:schemeClr val="tx1"/>
          </a:solidFill>
          <a:latin typeface="+mn-lt"/>
          <a:ea typeface="+mn-ea"/>
          <a:cs typeface="+mn-cs"/>
        </a:defRPr>
      </a:lvl1pPr>
      <a:lvl2pPr marL="163006" indent="-161670" algn="l" defTabSz="753570">
        <a:spcBef>
          <a:spcPts val="0"/>
        </a:spcBef>
        <a:spcAft>
          <a:spcPts val="0"/>
        </a:spcAft>
        <a:buClr>
          <a:schemeClr val="tx2"/>
        </a:buClr>
        <a:buSzPct val="125000"/>
        <a:buFont typeface="Arial"/>
        <a:buChar char="▪"/>
        <a:defRPr sz="1350">
          <a:solidFill>
            <a:schemeClr val="tx1"/>
          </a:solidFill>
          <a:latin typeface="+mn-lt"/>
        </a:defRPr>
      </a:lvl2pPr>
      <a:lvl3pPr marL="384801" indent="-220459" algn="l" defTabSz="753570">
        <a:spcBef>
          <a:spcPts val="0"/>
        </a:spcBef>
        <a:spcAft>
          <a:spcPts val="0"/>
        </a:spcAft>
        <a:buClr>
          <a:schemeClr val="tx2"/>
        </a:buClr>
        <a:buSzPct val="120000"/>
        <a:buFont typeface="Arial"/>
        <a:buChar char="–"/>
        <a:defRPr sz="1350">
          <a:solidFill>
            <a:schemeClr val="tx1"/>
          </a:solidFill>
          <a:latin typeface="+mn-lt"/>
        </a:defRPr>
      </a:lvl3pPr>
      <a:lvl4pPr marL="517073" indent="-130942" algn="l" defTabSz="753570">
        <a:spcBef>
          <a:spcPts val="0"/>
        </a:spcBef>
        <a:spcAft>
          <a:spcPts val="0"/>
        </a:spcAft>
        <a:buClr>
          <a:schemeClr val="tx2"/>
        </a:buClr>
        <a:buSzPct val="120000"/>
        <a:buFont typeface="Arial"/>
        <a:buChar char="▫"/>
        <a:defRPr sz="1350">
          <a:solidFill>
            <a:schemeClr val="tx1"/>
          </a:solidFill>
          <a:latin typeface="+mn-lt"/>
        </a:defRPr>
      </a:lvl4pPr>
      <a:lvl5pPr marL="627976" indent="-109564" algn="l" defTabSz="753570">
        <a:spcBef>
          <a:spcPts val="0"/>
        </a:spcBef>
        <a:spcAft>
          <a:spcPts val="0"/>
        </a:spcAft>
        <a:buClr>
          <a:schemeClr val="tx2"/>
        </a:buClr>
        <a:buSzPct val="89000"/>
        <a:buFont typeface="Arial"/>
        <a:buChar char="-"/>
        <a:defRPr sz="1350">
          <a:solidFill>
            <a:schemeClr val="tx1"/>
          </a:solidFill>
          <a:latin typeface="+mn-lt"/>
        </a:defRPr>
      </a:lvl5pPr>
      <a:lvl6pPr marL="1012777" indent="-109564" algn="l" defTabSz="753570">
        <a:spcBef>
          <a:spcPts val="0"/>
        </a:spcBef>
        <a:spcAft>
          <a:spcPts val="0"/>
        </a:spcAft>
        <a:buClr>
          <a:schemeClr val="tx2"/>
        </a:buClr>
        <a:buSzPct val="89000"/>
        <a:buFont typeface="Arial"/>
        <a:buChar char="-"/>
        <a:defRPr sz="1350">
          <a:solidFill>
            <a:schemeClr val="tx1"/>
          </a:solidFill>
          <a:latin typeface="+mn-lt"/>
        </a:defRPr>
      </a:lvl6pPr>
      <a:lvl7pPr marL="1397580" indent="-109564" algn="l" defTabSz="753570">
        <a:spcBef>
          <a:spcPts val="0"/>
        </a:spcBef>
        <a:spcAft>
          <a:spcPts val="0"/>
        </a:spcAft>
        <a:buClr>
          <a:schemeClr val="tx2"/>
        </a:buClr>
        <a:buSzPct val="89000"/>
        <a:buFont typeface="Arial"/>
        <a:buChar char="-"/>
        <a:defRPr sz="1350">
          <a:solidFill>
            <a:schemeClr val="tx1"/>
          </a:solidFill>
          <a:latin typeface="+mn-lt"/>
        </a:defRPr>
      </a:lvl7pPr>
      <a:lvl8pPr marL="1782382" indent="-109564" algn="l" defTabSz="753570">
        <a:spcBef>
          <a:spcPts val="0"/>
        </a:spcBef>
        <a:spcAft>
          <a:spcPts val="0"/>
        </a:spcAft>
        <a:buClr>
          <a:schemeClr val="tx2"/>
        </a:buClr>
        <a:buSzPct val="89000"/>
        <a:buFont typeface="Arial"/>
        <a:buChar char="-"/>
        <a:defRPr sz="1350">
          <a:solidFill>
            <a:schemeClr val="tx1"/>
          </a:solidFill>
          <a:latin typeface="+mn-lt"/>
        </a:defRPr>
      </a:lvl8pPr>
      <a:lvl9pPr marL="2167184" indent="-109564" algn="l" defTabSz="753570">
        <a:spcBef>
          <a:spcPts val="0"/>
        </a:spcBef>
        <a:spcAft>
          <a:spcPts val="0"/>
        </a:spcAft>
        <a:buClr>
          <a:schemeClr val="tx2"/>
        </a:buClr>
        <a:buSzPct val="89000"/>
        <a:buFont typeface="Arial"/>
        <a:buChar char="-"/>
        <a:defRPr sz="1350">
          <a:solidFill>
            <a:schemeClr val="tx1"/>
          </a:solidFill>
          <a:latin typeface="+mn-lt"/>
        </a:defRPr>
      </a:lvl9pPr>
    </p:bodyStyle>
    <p:otherStyle>
      <a:defPPr>
        <a:defRPr lang="ru-RU"/>
      </a:defPPr>
      <a:lvl1pPr marL="0" algn="l" defTabSz="769602">
        <a:defRPr sz="1600">
          <a:solidFill>
            <a:schemeClr val="tx1"/>
          </a:solidFill>
          <a:latin typeface="+mn-lt"/>
          <a:ea typeface="+mn-ea"/>
          <a:cs typeface="+mn-cs"/>
        </a:defRPr>
      </a:lvl1pPr>
      <a:lvl2pPr marL="384801" algn="l" defTabSz="769602">
        <a:defRPr sz="1600">
          <a:solidFill>
            <a:schemeClr val="tx1"/>
          </a:solidFill>
          <a:latin typeface="+mn-lt"/>
          <a:ea typeface="+mn-ea"/>
          <a:cs typeface="+mn-cs"/>
        </a:defRPr>
      </a:lvl2pPr>
      <a:lvl3pPr marL="769602" algn="l" defTabSz="769602">
        <a:defRPr sz="1600">
          <a:solidFill>
            <a:schemeClr val="tx1"/>
          </a:solidFill>
          <a:latin typeface="+mn-lt"/>
          <a:ea typeface="+mn-ea"/>
          <a:cs typeface="+mn-cs"/>
        </a:defRPr>
      </a:lvl3pPr>
      <a:lvl4pPr marL="1154406" algn="l" defTabSz="769602">
        <a:defRPr sz="1600">
          <a:solidFill>
            <a:schemeClr val="tx1"/>
          </a:solidFill>
          <a:latin typeface="+mn-lt"/>
          <a:ea typeface="+mn-ea"/>
          <a:cs typeface="+mn-cs"/>
        </a:defRPr>
      </a:lvl4pPr>
      <a:lvl5pPr marL="1539209" algn="l" defTabSz="769602">
        <a:defRPr sz="1600">
          <a:solidFill>
            <a:schemeClr val="tx1"/>
          </a:solidFill>
          <a:latin typeface="+mn-lt"/>
          <a:ea typeface="+mn-ea"/>
          <a:cs typeface="+mn-cs"/>
        </a:defRPr>
      </a:lvl5pPr>
      <a:lvl6pPr marL="1924012" algn="l" defTabSz="769602">
        <a:defRPr sz="1600">
          <a:solidFill>
            <a:schemeClr val="tx1"/>
          </a:solidFill>
          <a:latin typeface="+mn-lt"/>
          <a:ea typeface="+mn-ea"/>
          <a:cs typeface="+mn-cs"/>
        </a:defRPr>
      </a:lvl6pPr>
      <a:lvl7pPr marL="2308813" algn="l" defTabSz="769602">
        <a:defRPr sz="1600">
          <a:solidFill>
            <a:schemeClr val="tx1"/>
          </a:solidFill>
          <a:latin typeface="+mn-lt"/>
          <a:ea typeface="+mn-ea"/>
          <a:cs typeface="+mn-cs"/>
        </a:defRPr>
      </a:lvl7pPr>
      <a:lvl8pPr marL="2693614" algn="l" defTabSz="769602">
        <a:defRPr sz="1600">
          <a:solidFill>
            <a:schemeClr val="tx1"/>
          </a:solidFill>
          <a:latin typeface="+mn-lt"/>
          <a:ea typeface="+mn-ea"/>
          <a:cs typeface="+mn-cs"/>
        </a:defRPr>
      </a:lvl8pPr>
      <a:lvl9pPr marL="3078415" algn="l" defTabSz="769602">
        <a:defRPr sz="16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5.jpg"/><Relationship Id="rId3" Type="http://schemas.openxmlformats.org/officeDocument/2006/relationships/image" Target="../media/image16.jpg"/><Relationship Id="rId4" Type="http://schemas.openxmlformats.org/officeDocument/2006/relationships/image" Target="../media/image17.jpg"/><Relationship Id="rId5"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Прямоугольник 3"/>
          <p:cNvSpPr/>
          <p:nvPr/>
        </p:nvSpPr>
        <p:spPr bwMode="auto">
          <a:xfrm>
            <a:off x="1623" y="0"/>
            <a:ext cx="859194" cy="7559676"/>
          </a:xfrm>
          <a:prstGeom prst="rect">
            <a:avLst/>
          </a:prstGeom>
          <a:solidFill>
            <a:srgbClr val="244B84"/>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2843" tIns="51422" rIns="102843" bIns="51422" numCol="1" spcCol="0" rtlCol="0" fromWordArt="0" anchor="ctr" anchorCtr="0" forceAA="0" compatLnSpc="1">
            <a:prstTxWarp prst="textNoShape"/>
            <a:noAutofit/>
          </a:bodyPr>
          <a:lstStyle/>
          <a:p>
            <a:pPr algn="ctr">
              <a:defRPr/>
            </a:pPr>
            <a:endParaRPr lang="ru-RU" sz="1600">
              <a:latin typeface="Franklin Gothic Book"/>
            </a:endParaRPr>
          </a:p>
        </p:txBody>
      </p:sp>
      <p:sp>
        <p:nvSpPr>
          <p:cNvPr id="5" name="Прямоугольник 4"/>
          <p:cNvSpPr/>
          <p:nvPr/>
        </p:nvSpPr>
        <p:spPr bwMode="auto">
          <a:xfrm>
            <a:off x="1623" y="405939"/>
            <a:ext cx="859194" cy="773599"/>
          </a:xfrm>
          <a:prstGeom prst="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2843" tIns="51422" rIns="102843" bIns="51422" numCol="1" spcCol="0" rtlCol="0" fromWordArt="0" anchor="ctr" anchorCtr="0" forceAA="0" compatLnSpc="1">
            <a:prstTxWarp prst="textNoShape"/>
            <a:noAutofit/>
          </a:bodyPr>
          <a:lstStyle/>
          <a:p>
            <a:pPr algn="ctr">
              <a:defRPr/>
            </a:pPr>
            <a:endParaRPr lang="ru-RU" sz="1600">
              <a:latin typeface="Franklin Gothic Book"/>
            </a:endParaRPr>
          </a:p>
        </p:txBody>
      </p:sp>
      <p:grpSp>
        <p:nvGrpSpPr>
          <p:cNvPr id="6" name="Группа 5"/>
          <p:cNvGrpSpPr/>
          <p:nvPr/>
        </p:nvGrpSpPr>
        <p:grpSpPr bwMode="auto">
          <a:xfrm>
            <a:off x="77438" y="536839"/>
            <a:ext cx="707562" cy="511803"/>
            <a:chOff x="602457" y="8993983"/>
            <a:chExt cx="1078219" cy="756000"/>
          </a:xfrm>
          <a:solidFill>
            <a:srgbClr val="244B84"/>
          </a:solidFill>
        </p:grpSpPr>
        <p:grpSp>
          <p:nvGrpSpPr>
            <p:cNvPr id="7" name="Group 36355"/>
            <p:cNvGrpSpPr>
              <a:grpSpLocks noChangeAspect="1"/>
            </p:cNvGrpSpPr>
            <p:nvPr userDrawn="1"/>
          </p:nvGrpSpPr>
          <p:grpSpPr bwMode="auto">
            <a:xfrm>
              <a:off x="750153" y="8993983"/>
              <a:ext cx="782828" cy="756000"/>
              <a:chOff x="0" y="0"/>
              <a:chExt cx="1351585" cy="1187045"/>
            </a:xfrm>
            <a:grpFill/>
          </p:grpSpPr>
          <p:sp>
            <p:nvSpPr>
              <p:cNvPr id="10" name="Shape 1248"/>
              <p:cNvSpPr/>
              <p:nvPr userDrawn="1"/>
            </p:nvSpPr>
            <p:spPr bwMode="auto">
              <a:xfrm>
                <a:off x="3457" y="864908"/>
                <a:ext cx="129114" cy="207771"/>
              </a:xfrm>
              <a:custGeom>
                <a:avLst/>
                <a:gdLst/>
                <a:ahLst/>
                <a:cxnLst/>
                <a:rect l="0" t="0" r="0" b="0"/>
                <a:pathLst>
                  <a:path w="129114" h="207771" fill="norm" stroke="1" extrusionOk="0">
                    <a:moveTo>
                      <a:pt x="81267" y="0"/>
                    </a:moveTo>
                    <a:lnTo>
                      <a:pt x="117043" y="24511"/>
                    </a:lnTo>
                    <a:lnTo>
                      <a:pt x="129114" y="78859"/>
                    </a:lnTo>
                    <a:lnTo>
                      <a:pt x="129114" y="207771"/>
                    </a:lnTo>
                    <a:lnTo>
                      <a:pt x="109080" y="196596"/>
                    </a:lnTo>
                    <a:lnTo>
                      <a:pt x="84429" y="81598"/>
                    </a:lnTo>
                    <a:lnTo>
                      <a:pt x="39522" y="155715"/>
                    </a:lnTo>
                    <a:lnTo>
                      <a:pt x="0" y="131382"/>
                    </a:lnTo>
                    <a:lnTo>
                      <a:pt x="81267"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11" name="Shape 1249"/>
              <p:cNvSpPr/>
              <p:nvPr userDrawn="1"/>
            </p:nvSpPr>
            <p:spPr bwMode="auto">
              <a:xfrm>
                <a:off x="31753" y="408622"/>
                <a:ext cx="100819" cy="396930"/>
              </a:xfrm>
              <a:custGeom>
                <a:avLst/>
                <a:gdLst/>
                <a:ahLst/>
                <a:cxnLst/>
                <a:rect l="0" t="0" r="0" b="0"/>
                <a:pathLst>
                  <a:path w="100819" h="396930" fill="norm" stroke="1" extrusionOk="0">
                    <a:moveTo>
                      <a:pt x="100819" y="0"/>
                    </a:moveTo>
                    <a:lnTo>
                      <a:pt x="100819" y="38361"/>
                    </a:lnTo>
                    <a:lnTo>
                      <a:pt x="72669" y="68790"/>
                    </a:lnTo>
                    <a:cubicBezTo>
                      <a:pt x="46565" y="103931"/>
                      <a:pt x="31032" y="141948"/>
                      <a:pt x="28918" y="182538"/>
                    </a:cubicBezTo>
                    <a:lnTo>
                      <a:pt x="100819" y="182538"/>
                    </a:lnTo>
                    <a:lnTo>
                      <a:pt x="100819" y="210374"/>
                    </a:lnTo>
                    <a:lnTo>
                      <a:pt x="29439" y="210020"/>
                    </a:lnTo>
                    <a:cubicBezTo>
                      <a:pt x="32925" y="248895"/>
                      <a:pt x="47358" y="285601"/>
                      <a:pt x="71548" y="319615"/>
                    </a:cubicBezTo>
                    <a:lnTo>
                      <a:pt x="100819" y="352577"/>
                    </a:lnTo>
                    <a:lnTo>
                      <a:pt x="100819" y="396930"/>
                    </a:lnTo>
                    <a:lnTo>
                      <a:pt x="98753" y="395258"/>
                    </a:lnTo>
                    <a:cubicBezTo>
                      <a:pt x="36116" y="338150"/>
                      <a:pt x="0" y="270253"/>
                      <a:pt x="0" y="196469"/>
                    </a:cubicBezTo>
                    <a:cubicBezTo>
                      <a:pt x="0" y="137450"/>
                      <a:pt x="24956" y="81272"/>
                      <a:pt x="69226" y="31238"/>
                    </a:cubicBezTo>
                    <a:lnTo>
                      <a:pt x="100819"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12" name="Shape 1250"/>
              <p:cNvSpPr/>
              <p:nvPr userDrawn="1"/>
            </p:nvSpPr>
            <p:spPr bwMode="auto">
              <a:xfrm>
                <a:off x="0" y="107662"/>
                <a:ext cx="132571" cy="207463"/>
              </a:xfrm>
              <a:custGeom>
                <a:avLst/>
                <a:gdLst/>
                <a:ahLst/>
                <a:cxnLst/>
                <a:rect l="0" t="0" r="0" b="0"/>
                <a:pathLst>
                  <a:path w="132571" h="207463" fill="norm" stroke="1" extrusionOk="0">
                    <a:moveTo>
                      <a:pt x="132571" y="0"/>
                    </a:moveTo>
                    <a:lnTo>
                      <a:pt x="132571" y="107351"/>
                    </a:lnTo>
                    <a:lnTo>
                      <a:pt x="88750" y="134832"/>
                    </a:lnTo>
                    <a:lnTo>
                      <a:pt x="120729" y="184159"/>
                    </a:lnTo>
                    <a:lnTo>
                      <a:pt x="82273" y="207463"/>
                    </a:lnTo>
                    <a:lnTo>
                      <a:pt x="0" y="80834"/>
                    </a:lnTo>
                    <a:lnTo>
                      <a:pt x="0" y="80813"/>
                    </a:lnTo>
                    <a:lnTo>
                      <a:pt x="40160" y="55521"/>
                    </a:lnTo>
                    <a:lnTo>
                      <a:pt x="70322" y="103412"/>
                    </a:lnTo>
                    <a:lnTo>
                      <a:pt x="127562" y="67547"/>
                    </a:lnTo>
                    <a:lnTo>
                      <a:pt x="97386" y="20659"/>
                    </a:lnTo>
                    <a:lnTo>
                      <a:pt x="132571"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13" name="Shape 1251"/>
              <p:cNvSpPr/>
              <p:nvPr userDrawn="1"/>
            </p:nvSpPr>
            <p:spPr bwMode="auto">
              <a:xfrm>
                <a:off x="132571" y="928446"/>
                <a:ext cx="97682" cy="153403"/>
              </a:xfrm>
              <a:custGeom>
                <a:avLst/>
                <a:gdLst/>
                <a:ahLst/>
                <a:cxnLst/>
                <a:rect l="0" t="0" r="0" b="0"/>
                <a:pathLst>
                  <a:path w="97682" h="153403" fill="norm" stroke="1" extrusionOk="0">
                    <a:moveTo>
                      <a:pt x="56712" y="0"/>
                    </a:moveTo>
                    <a:lnTo>
                      <a:pt x="97682" y="23724"/>
                    </a:lnTo>
                    <a:lnTo>
                      <a:pt x="16440" y="153403"/>
                    </a:lnTo>
                    <a:lnTo>
                      <a:pt x="0" y="144233"/>
                    </a:lnTo>
                    <a:lnTo>
                      <a:pt x="0" y="15321"/>
                    </a:lnTo>
                    <a:lnTo>
                      <a:pt x="12808" y="72987"/>
                    </a:lnTo>
                    <a:lnTo>
                      <a:pt x="56712"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14" name="Shape 1252"/>
              <p:cNvSpPr/>
              <p:nvPr userDrawn="1"/>
            </p:nvSpPr>
            <p:spPr bwMode="auto">
              <a:xfrm>
                <a:off x="132571" y="290534"/>
                <a:ext cx="210160" cy="631774"/>
              </a:xfrm>
              <a:custGeom>
                <a:avLst/>
                <a:gdLst/>
                <a:ahLst/>
                <a:cxnLst/>
                <a:rect l="0" t="0" r="0" b="0"/>
                <a:pathLst>
                  <a:path w="210160" h="631774" fill="norm" stroke="1" extrusionOk="0">
                    <a:moveTo>
                      <a:pt x="210160" y="0"/>
                    </a:moveTo>
                    <a:lnTo>
                      <a:pt x="210160" y="28091"/>
                    </a:lnTo>
                    <a:lnTo>
                      <a:pt x="168073" y="43967"/>
                    </a:lnTo>
                    <a:cubicBezTo>
                      <a:pt x="144465" y="54239"/>
                      <a:pt x="122003" y="65431"/>
                      <a:pt x="101251" y="77283"/>
                    </a:cubicBezTo>
                    <a:cubicBezTo>
                      <a:pt x="120644" y="92726"/>
                      <a:pt x="139707" y="101908"/>
                      <a:pt x="162211" y="112614"/>
                    </a:cubicBezTo>
                    <a:cubicBezTo>
                      <a:pt x="174981" y="97089"/>
                      <a:pt x="190206" y="82746"/>
                      <a:pt x="207307" y="69591"/>
                    </a:cubicBezTo>
                    <a:lnTo>
                      <a:pt x="210160" y="67773"/>
                    </a:lnTo>
                    <a:lnTo>
                      <a:pt x="210160" y="102984"/>
                    </a:lnTo>
                    <a:lnTo>
                      <a:pt x="186582" y="123867"/>
                    </a:lnTo>
                    <a:lnTo>
                      <a:pt x="210160" y="133465"/>
                    </a:lnTo>
                    <a:lnTo>
                      <a:pt x="210160" y="159726"/>
                    </a:lnTo>
                    <a:lnTo>
                      <a:pt x="168129" y="141126"/>
                    </a:lnTo>
                    <a:cubicBezTo>
                      <a:pt x="126689" y="188205"/>
                      <a:pt x="98432" y="241812"/>
                      <a:pt x="96387" y="300625"/>
                    </a:cubicBezTo>
                    <a:lnTo>
                      <a:pt x="210160" y="300625"/>
                    </a:lnTo>
                    <a:lnTo>
                      <a:pt x="210160" y="327633"/>
                    </a:lnTo>
                    <a:lnTo>
                      <a:pt x="97111" y="328108"/>
                    </a:lnTo>
                    <a:cubicBezTo>
                      <a:pt x="97149" y="328540"/>
                      <a:pt x="97199" y="328959"/>
                      <a:pt x="97238" y="329391"/>
                    </a:cubicBezTo>
                    <a:lnTo>
                      <a:pt x="210160" y="397762"/>
                    </a:lnTo>
                    <a:lnTo>
                      <a:pt x="210160" y="565589"/>
                    </a:lnTo>
                    <a:lnTo>
                      <a:pt x="177931" y="540334"/>
                    </a:lnTo>
                    <a:cubicBezTo>
                      <a:pt x="166382" y="529979"/>
                      <a:pt x="157404" y="520272"/>
                      <a:pt x="152026" y="511839"/>
                    </a:cubicBezTo>
                    <a:cubicBezTo>
                      <a:pt x="152038" y="511674"/>
                      <a:pt x="150438" y="510128"/>
                      <a:pt x="149816" y="509628"/>
                    </a:cubicBezTo>
                    <a:cubicBezTo>
                      <a:pt x="149193" y="509128"/>
                      <a:pt x="149549" y="509674"/>
                      <a:pt x="153473" y="513693"/>
                    </a:cubicBezTo>
                    <a:cubicBezTo>
                      <a:pt x="134119" y="523447"/>
                      <a:pt x="113761" y="535994"/>
                      <a:pt x="96793" y="547094"/>
                    </a:cubicBezTo>
                    <a:cubicBezTo>
                      <a:pt x="127788" y="564836"/>
                      <a:pt x="163399" y="581984"/>
                      <a:pt x="201797" y="597008"/>
                    </a:cubicBezTo>
                    <a:lnTo>
                      <a:pt x="210160" y="599927"/>
                    </a:lnTo>
                    <a:lnTo>
                      <a:pt x="210160" y="631774"/>
                    </a:lnTo>
                    <a:lnTo>
                      <a:pt x="137252" y="603430"/>
                    </a:lnTo>
                    <a:cubicBezTo>
                      <a:pt x="100849" y="586471"/>
                      <a:pt x="67768" y="567316"/>
                      <a:pt x="38623" y="546277"/>
                    </a:cubicBezTo>
                    <a:lnTo>
                      <a:pt x="0" y="515018"/>
                    </a:lnTo>
                    <a:lnTo>
                      <a:pt x="0" y="470665"/>
                    </a:lnTo>
                    <a:lnTo>
                      <a:pt x="14184" y="486639"/>
                    </a:lnTo>
                    <a:cubicBezTo>
                      <a:pt x="31009" y="502234"/>
                      <a:pt x="50124" y="517090"/>
                      <a:pt x="71381" y="531143"/>
                    </a:cubicBezTo>
                    <a:lnTo>
                      <a:pt x="69590" y="328807"/>
                    </a:lnTo>
                    <a:lnTo>
                      <a:pt x="0" y="328462"/>
                    </a:lnTo>
                    <a:lnTo>
                      <a:pt x="0" y="300625"/>
                    </a:lnTo>
                    <a:lnTo>
                      <a:pt x="75546" y="300625"/>
                    </a:lnTo>
                    <a:cubicBezTo>
                      <a:pt x="77642" y="228083"/>
                      <a:pt x="102432" y="180394"/>
                      <a:pt x="144787" y="130458"/>
                    </a:cubicBezTo>
                    <a:cubicBezTo>
                      <a:pt x="119526" y="117174"/>
                      <a:pt x="100413" y="106087"/>
                      <a:pt x="79039" y="90389"/>
                    </a:cubicBezTo>
                    <a:cubicBezTo>
                      <a:pt x="56836" y="104931"/>
                      <a:pt x="36565" y="120268"/>
                      <a:pt x="18582" y="136362"/>
                    </a:cubicBezTo>
                    <a:lnTo>
                      <a:pt x="0" y="156449"/>
                    </a:lnTo>
                    <a:lnTo>
                      <a:pt x="0" y="118088"/>
                    </a:lnTo>
                    <a:lnTo>
                      <a:pt x="5142" y="113003"/>
                    </a:lnTo>
                    <a:cubicBezTo>
                      <a:pt x="45323" y="77936"/>
                      <a:pt x="95574" y="46789"/>
                      <a:pt x="153515" y="20955"/>
                    </a:cubicBezTo>
                    <a:lnTo>
                      <a:pt x="21016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15" name="Shape 1253"/>
              <p:cNvSpPr/>
              <p:nvPr userDrawn="1"/>
            </p:nvSpPr>
            <p:spPr bwMode="auto">
              <a:xfrm>
                <a:off x="132571" y="105220"/>
                <a:ext cx="86430" cy="151408"/>
              </a:xfrm>
              <a:custGeom>
                <a:avLst/>
                <a:gdLst/>
                <a:ahLst/>
                <a:cxnLst/>
                <a:rect l="0" t="0" r="0" b="0"/>
                <a:pathLst>
                  <a:path w="86430" h="151409" fill="norm" stroke="1" extrusionOk="0">
                    <a:moveTo>
                      <a:pt x="4159" y="0"/>
                    </a:moveTo>
                    <a:lnTo>
                      <a:pt x="86430" y="126987"/>
                    </a:lnTo>
                    <a:lnTo>
                      <a:pt x="47098" y="151409"/>
                    </a:lnTo>
                    <a:lnTo>
                      <a:pt x="14421" y="100749"/>
                    </a:lnTo>
                    <a:lnTo>
                      <a:pt x="0" y="109793"/>
                    </a:lnTo>
                    <a:lnTo>
                      <a:pt x="0" y="2442"/>
                    </a:lnTo>
                    <a:lnTo>
                      <a:pt x="4159"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16" name="Shape 1254"/>
              <p:cNvSpPr/>
              <p:nvPr userDrawn="1"/>
            </p:nvSpPr>
            <p:spPr bwMode="auto">
              <a:xfrm>
                <a:off x="328006" y="31857"/>
                <a:ext cx="14726" cy="71866"/>
              </a:xfrm>
              <a:custGeom>
                <a:avLst/>
                <a:gdLst/>
                <a:ahLst/>
                <a:cxnLst/>
                <a:rect l="0" t="0" r="0" b="0"/>
                <a:pathLst>
                  <a:path w="14726" h="71866" fill="norm" stroke="1" extrusionOk="0">
                    <a:moveTo>
                      <a:pt x="14726" y="0"/>
                    </a:moveTo>
                    <a:lnTo>
                      <a:pt x="14726" y="71866"/>
                    </a:lnTo>
                    <a:lnTo>
                      <a:pt x="0" y="2496"/>
                    </a:lnTo>
                    <a:lnTo>
                      <a:pt x="14726"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17" name="Shape 1255"/>
              <p:cNvSpPr/>
              <p:nvPr userDrawn="1"/>
            </p:nvSpPr>
            <p:spPr bwMode="auto">
              <a:xfrm>
                <a:off x="342731" y="890461"/>
                <a:ext cx="66300" cy="51642"/>
              </a:xfrm>
              <a:custGeom>
                <a:avLst/>
                <a:gdLst/>
                <a:ahLst/>
                <a:cxnLst/>
                <a:rect l="0" t="0" r="0" b="0"/>
                <a:pathLst>
                  <a:path w="66300" h="51642" fill="norm" stroke="1" extrusionOk="0">
                    <a:moveTo>
                      <a:pt x="0" y="0"/>
                    </a:moveTo>
                    <a:lnTo>
                      <a:pt x="51096" y="17833"/>
                    </a:lnTo>
                    <a:lnTo>
                      <a:pt x="66300" y="21841"/>
                    </a:lnTo>
                    <a:lnTo>
                      <a:pt x="66300" y="51642"/>
                    </a:lnTo>
                    <a:lnTo>
                      <a:pt x="20525" y="39826"/>
                    </a:lnTo>
                    <a:lnTo>
                      <a:pt x="0" y="31847"/>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18" name="Shape 1256"/>
              <p:cNvSpPr/>
              <p:nvPr userDrawn="1"/>
            </p:nvSpPr>
            <p:spPr bwMode="auto">
              <a:xfrm>
                <a:off x="342731" y="688296"/>
                <a:ext cx="66300" cy="211053"/>
              </a:xfrm>
              <a:custGeom>
                <a:avLst/>
                <a:gdLst/>
                <a:ahLst/>
                <a:cxnLst/>
                <a:rect l="0" t="0" r="0" b="0"/>
                <a:pathLst>
                  <a:path w="66300" h="211053" fill="norm" stroke="1" extrusionOk="0">
                    <a:moveTo>
                      <a:pt x="0" y="0"/>
                    </a:moveTo>
                    <a:lnTo>
                      <a:pt x="66300" y="40143"/>
                    </a:lnTo>
                    <a:lnTo>
                      <a:pt x="66300" y="67990"/>
                    </a:lnTo>
                    <a:lnTo>
                      <a:pt x="41462" y="75026"/>
                    </a:lnTo>
                    <a:cubicBezTo>
                      <a:pt x="29318" y="78762"/>
                      <a:pt x="17488" y="82772"/>
                      <a:pt x="4921" y="87560"/>
                    </a:cubicBezTo>
                    <a:cubicBezTo>
                      <a:pt x="14789" y="95014"/>
                      <a:pt x="28343" y="106190"/>
                      <a:pt x="47998" y="117601"/>
                    </a:cubicBezTo>
                    <a:lnTo>
                      <a:pt x="66300" y="126580"/>
                    </a:lnTo>
                    <a:lnTo>
                      <a:pt x="66300" y="211053"/>
                    </a:lnTo>
                    <a:lnTo>
                      <a:pt x="59693" y="207492"/>
                    </a:lnTo>
                    <a:cubicBezTo>
                      <a:pt x="41973" y="197041"/>
                      <a:pt x="24767" y="185989"/>
                      <a:pt x="9104" y="174961"/>
                    </a:cubicBezTo>
                    <a:lnTo>
                      <a:pt x="0" y="167827"/>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19" name="Shape 1257"/>
              <p:cNvSpPr/>
              <p:nvPr userDrawn="1"/>
            </p:nvSpPr>
            <p:spPr bwMode="auto">
              <a:xfrm>
                <a:off x="342731" y="490692"/>
                <a:ext cx="66300" cy="222368"/>
              </a:xfrm>
              <a:custGeom>
                <a:avLst/>
                <a:gdLst/>
                <a:ahLst/>
                <a:cxnLst/>
                <a:rect l="0" t="0" r="0" b="0"/>
                <a:pathLst>
                  <a:path w="66300" h="222368" fill="norm" stroke="1" extrusionOk="0">
                    <a:moveTo>
                      <a:pt x="66300" y="0"/>
                    </a:moveTo>
                    <a:lnTo>
                      <a:pt x="66300" y="222368"/>
                    </a:lnTo>
                    <a:lnTo>
                      <a:pt x="59985" y="197843"/>
                    </a:lnTo>
                    <a:cubicBezTo>
                      <a:pt x="55273" y="177385"/>
                      <a:pt x="51168" y="152232"/>
                      <a:pt x="53143" y="127252"/>
                    </a:cubicBezTo>
                    <a:lnTo>
                      <a:pt x="0" y="127475"/>
                    </a:lnTo>
                    <a:lnTo>
                      <a:pt x="0" y="100467"/>
                    </a:lnTo>
                    <a:lnTo>
                      <a:pt x="52013" y="100467"/>
                    </a:lnTo>
                    <a:cubicBezTo>
                      <a:pt x="52508" y="80274"/>
                      <a:pt x="54162" y="61224"/>
                      <a:pt x="57090" y="42182"/>
                    </a:cubicBezTo>
                    <a:lnTo>
                      <a:pt x="6630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20" name="Shape 1258"/>
              <p:cNvSpPr/>
              <p:nvPr userDrawn="1"/>
            </p:nvSpPr>
            <p:spPr bwMode="auto">
              <a:xfrm>
                <a:off x="342731" y="423999"/>
                <a:ext cx="66300" cy="49566"/>
              </a:xfrm>
              <a:custGeom>
                <a:avLst/>
                <a:gdLst/>
                <a:ahLst/>
                <a:cxnLst/>
                <a:rect l="0" t="0" r="0" b="0"/>
                <a:pathLst>
                  <a:path w="66300" h="49566" fill="norm" stroke="1" extrusionOk="0">
                    <a:moveTo>
                      <a:pt x="0" y="0"/>
                    </a:moveTo>
                    <a:lnTo>
                      <a:pt x="25641" y="10438"/>
                    </a:lnTo>
                    <a:cubicBezTo>
                      <a:pt x="33769" y="13320"/>
                      <a:pt x="42077" y="16056"/>
                      <a:pt x="50889" y="18772"/>
                    </a:cubicBezTo>
                    <a:lnTo>
                      <a:pt x="66300" y="23244"/>
                    </a:lnTo>
                    <a:lnTo>
                      <a:pt x="66300" y="49566"/>
                    </a:lnTo>
                    <a:lnTo>
                      <a:pt x="38899" y="41187"/>
                    </a:lnTo>
                    <a:cubicBezTo>
                      <a:pt x="29272" y="37995"/>
                      <a:pt x="20205" y="34728"/>
                      <a:pt x="11349" y="31283"/>
                    </a:cubicBezTo>
                    <a:lnTo>
                      <a:pt x="0" y="26261"/>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21" name="Shape 1259"/>
              <p:cNvSpPr/>
              <p:nvPr userDrawn="1"/>
            </p:nvSpPr>
            <p:spPr bwMode="auto">
              <a:xfrm>
                <a:off x="342731" y="318484"/>
                <a:ext cx="66300" cy="75035"/>
              </a:xfrm>
              <a:custGeom>
                <a:avLst/>
                <a:gdLst/>
                <a:ahLst/>
                <a:cxnLst/>
                <a:rect l="0" t="0" r="0" b="0"/>
                <a:pathLst>
                  <a:path w="66300" h="75035" fill="norm" stroke="1" extrusionOk="0">
                    <a:moveTo>
                      <a:pt x="66300" y="0"/>
                    </a:moveTo>
                    <a:lnTo>
                      <a:pt x="66300" y="29365"/>
                    </a:lnTo>
                    <a:lnTo>
                      <a:pt x="18780" y="58401"/>
                    </a:lnTo>
                    <a:lnTo>
                      <a:pt x="0" y="75035"/>
                    </a:lnTo>
                    <a:lnTo>
                      <a:pt x="0" y="39824"/>
                    </a:lnTo>
                    <a:lnTo>
                      <a:pt x="53497" y="5741"/>
                    </a:lnTo>
                    <a:lnTo>
                      <a:pt x="6630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22" name="Shape 1260"/>
              <p:cNvSpPr/>
              <p:nvPr userDrawn="1"/>
            </p:nvSpPr>
            <p:spPr bwMode="auto">
              <a:xfrm>
                <a:off x="342731" y="269156"/>
                <a:ext cx="66300" cy="49469"/>
              </a:xfrm>
              <a:custGeom>
                <a:avLst/>
                <a:gdLst/>
                <a:ahLst/>
                <a:cxnLst/>
                <a:rect l="0" t="0" r="0" b="0"/>
                <a:pathLst>
                  <a:path w="66300" h="49469" fill="norm" stroke="1" extrusionOk="0">
                    <a:moveTo>
                      <a:pt x="66300" y="0"/>
                    </a:moveTo>
                    <a:lnTo>
                      <a:pt x="66300" y="28229"/>
                    </a:lnTo>
                    <a:lnTo>
                      <a:pt x="31609" y="37546"/>
                    </a:lnTo>
                    <a:lnTo>
                      <a:pt x="0" y="49469"/>
                    </a:lnTo>
                    <a:lnTo>
                      <a:pt x="0" y="21378"/>
                    </a:lnTo>
                    <a:lnTo>
                      <a:pt x="42262" y="5744"/>
                    </a:lnTo>
                    <a:lnTo>
                      <a:pt x="6630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23" name="Shape 1261"/>
              <p:cNvSpPr/>
              <p:nvPr userDrawn="1"/>
            </p:nvSpPr>
            <p:spPr bwMode="auto">
              <a:xfrm>
                <a:off x="342731" y="27457"/>
                <a:ext cx="66300" cy="152933"/>
              </a:xfrm>
              <a:custGeom>
                <a:avLst/>
                <a:gdLst/>
                <a:ahLst/>
                <a:cxnLst/>
                <a:rect l="0" t="0" r="0" b="0"/>
                <a:pathLst>
                  <a:path w="66300" h="152933" fill="norm" stroke="1" extrusionOk="0">
                    <a:moveTo>
                      <a:pt x="25952" y="0"/>
                    </a:moveTo>
                    <a:lnTo>
                      <a:pt x="66300" y="31640"/>
                    </a:lnTo>
                    <a:lnTo>
                      <a:pt x="66300" y="79883"/>
                    </a:lnTo>
                    <a:lnTo>
                      <a:pt x="41611" y="60439"/>
                    </a:lnTo>
                    <a:lnTo>
                      <a:pt x="57016" y="144907"/>
                    </a:lnTo>
                    <a:lnTo>
                      <a:pt x="16275" y="152933"/>
                    </a:lnTo>
                    <a:lnTo>
                      <a:pt x="0" y="76266"/>
                    </a:lnTo>
                    <a:lnTo>
                      <a:pt x="0" y="4400"/>
                    </a:lnTo>
                    <a:lnTo>
                      <a:pt x="25952"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24" name="Shape 1262"/>
              <p:cNvSpPr/>
              <p:nvPr userDrawn="1"/>
            </p:nvSpPr>
            <p:spPr bwMode="auto">
              <a:xfrm>
                <a:off x="443969" y="1029983"/>
                <a:ext cx="95504" cy="157062"/>
              </a:xfrm>
              <a:custGeom>
                <a:avLst/>
                <a:gdLst/>
                <a:ahLst/>
                <a:cxnLst/>
                <a:rect l="0" t="0" r="0" b="0"/>
                <a:pathLst>
                  <a:path w="95504" h="157062" fill="norm" stroke="1" extrusionOk="0">
                    <a:moveTo>
                      <a:pt x="95504" y="0"/>
                    </a:moveTo>
                    <a:lnTo>
                      <a:pt x="95504" y="36852"/>
                    </a:lnTo>
                    <a:lnTo>
                      <a:pt x="91138" y="36815"/>
                    </a:lnTo>
                    <a:cubicBezTo>
                      <a:pt x="71299" y="40001"/>
                      <a:pt x="52044" y="52927"/>
                      <a:pt x="49720" y="72682"/>
                    </a:cubicBezTo>
                    <a:cubicBezTo>
                      <a:pt x="47841" y="88785"/>
                      <a:pt x="52895" y="97929"/>
                      <a:pt x="58534" y="105194"/>
                    </a:cubicBezTo>
                    <a:cubicBezTo>
                      <a:pt x="61106" y="108508"/>
                      <a:pt x="66468" y="112296"/>
                      <a:pt x="73350" y="115370"/>
                    </a:cubicBezTo>
                    <a:lnTo>
                      <a:pt x="95504" y="120822"/>
                    </a:lnTo>
                    <a:lnTo>
                      <a:pt x="95504" y="156989"/>
                    </a:lnTo>
                    <a:lnTo>
                      <a:pt x="90082" y="157062"/>
                    </a:lnTo>
                    <a:cubicBezTo>
                      <a:pt x="84151" y="156866"/>
                      <a:pt x="78962" y="156413"/>
                      <a:pt x="75235" y="155778"/>
                    </a:cubicBezTo>
                    <a:cubicBezTo>
                      <a:pt x="53251" y="152031"/>
                      <a:pt x="20625" y="136423"/>
                      <a:pt x="10680" y="115798"/>
                    </a:cubicBezTo>
                    <a:cubicBezTo>
                      <a:pt x="4280" y="102539"/>
                      <a:pt x="0" y="84353"/>
                      <a:pt x="2425" y="65163"/>
                    </a:cubicBezTo>
                    <a:cubicBezTo>
                      <a:pt x="5677" y="39560"/>
                      <a:pt x="16294" y="25971"/>
                      <a:pt x="32055" y="13919"/>
                    </a:cubicBezTo>
                    <a:cubicBezTo>
                      <a:pt x="39948" y="7886"/>
                      <a:pt x="50949" y="3673"/>
                      <a:pt x="63314" y="1298"/>
                    </a:cubicBezTo>
                    <a:lnTo>
                      <a:pt x="95504"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25" name="Shape 1263"/>
              <p:cNvSpPr/>
              <p:nvPr userDrawn="1"/>
            </p:nvSpPr>
            <p:spPr bwMode="auto">
              <a:xfrm>
                <a:off x="409031" y="243139"/>
                <a:ext cx="130442" cy="724585"/>
              </a:xfrm>
              <a:custGeom>
                <a:avLst/>
                <a:gdLst/>
                <a:ahLst/>
                <a:cxnLst/>
                <a:rect l="0" t="0" r="0" b="0"/>
                <a:pathLst>
                  <a:path w="130442" h="724585" fill="norm" stroke="1" extrusionOk="0">
                    <a:moveTo>
                      <a:pt x="130442" y="0"/>
                    </a:moveTo>
                    <a:lnTo>
                      <a:pt x="130442" y="88245"/>
                    </a:lnTo>
                    <a:lnTo>
                      <a:pt x="100890" y="114634"/>
                    </a:lnTo>
                    <a:cubicBezTo>
                      <a:pt x="73294" y="145034"/>
                      <a:pt x="52166" y="184899"/>
                      <a:pt x="37059" y="216284"/>
                    </a:cubicBezTo>
                    <a:lnTo>
                      <a:pt x="130442" y="234076"/>
                    </a:lnTo>
                    <a:lnTo>
                      <a:pt x="130442" y="258420"/>
                    </a:lnTo>
                    <a:lnTo>
                      <a:pt x="128793" y="258259"/>
                    </a:lnTo>
                    <a:cubicBezTo>
                      <a:pt x="94260" y="252917"/>
                      <a:pt x="61062" y="245811"/>
                      <a:pt x="28372" y="237086"/>
                    </a:cubicBezTo>
                    <a:cubicBezTo>
                      <a:pt x="16218" y="271338"/>
                      <a:pt x="11989" y="308778"/>
                      <a:pt x="11342" y="348021"/>
                    </a:cubicBezTo>
                    <a:lnTo>
                      <a:pt x="130442" y="348021"/>
                    </a:lnTo>
                    <a:lnTo>
                      <a:pt x="130442" y="375504"/>
                    </a:lnTo>
                    <a:lnTo>
                      <a:pt x="10605" y="375504"/>
                    </a:lnTo>
                    <a:cubicBezTo>
                      <a:pt x="13183" y="413020"/>
                      <a:pt x="14440" y="448643"/>
                      <a:pt x="28842" y="481130"/>
                    </a:cubicBezTo>
                    <a:cubicBezTo>
                      <a:pt x="59551" y="473281"/>
                      <a:pt x="91644" y="466880"/>
                      <a:pt x="124952" y="462034"/>
                    </a:cubicBezTo>
                    <a:lnTo>
                      <a:pt x="130442" y="461515"/>
                    </a:lnTo>
                    <a:lnTo>
                      <a:pt x="130442" y="482435"/>
                    </a:lnTo>
                    <a:lnTo>
                      <a:pt x="127708" y="482717"/>
                    </a:lnTo>
                    <a:cubicBezTo>
                      <a:pt x="96965" y="487324"/>
                      <a:pt x="67132" y="493214"/>
                      <a:pt x="39129" y="500103"/>
                    </a:cubicBezTo>
                    <a:cubicBezTo>
                      <a:pt x="48349" y="526418"/>
                      <a:pt x="67552" y="574500"/>
                      <a:pt x="98552" y="598008"/>
                    </a:cubicBezTo>
                    <a:cubicBezTo>
                      <a:pt x="105182" y="596820"/>
                      <a:pt x="113142" y="595501"/>
                      <a:pt x="121693" y="593644"/>
                    </a:cubicBezTo>
                    <a:lnTo>
                      <a:pt x="130442" y="591155"/>
                    </a:lnTo>
                    <a:lnTo>
                      <a:pt x="130442" y="724585"/>
                    </a:lnTo>
                    <a:lnTo>
                      <a:pt x="58529" y="714073"/>
                    </a:lnTo>
                    <a:lnTo>
                      <a:pt x="0" y="698965"/>
                    </a:lnTo>
                    <a:lnTo>
                      <a:pt x="0" y="669164"/>
                    </a:lnTo>
                    <a:lnTo>
                      <a:pt x="47067" y="681574"/>
                    </a:lnTo>
                    <a:lnTo>
                      <a:pt x="0" y="656210"/>
                    </a:lnTo>
                    <a:lnTo>
                      <a:pt x="0" y="571738"/>
                    </a:lnTo>
                    <a:lnTo>
                      <a:pt x="16058" y="579616"/>
                    </a:lnTo>
                    <a:cubicBezTo>
                      <a:pt x="29237" y="585003"/>
                      <a:pt x="44244" y="590013"/>
                      <a:pt x="61379" y="594210"/>
                    </a:cubicBezTo>
                    <a:cubicBezTo>
                      <a:pt x="36309" y="567782"/>
                      <a:pt x="27153" y="541620"/>
                      <a:pt x="13589" y="509298"/>
                    </a:cubicBezTo>
                    <a:lnTo>
                      <a:pt x="0" y="513148"/>
                    </a:lnTo>
                    <a:lnTo>
                      <a:pt x="0" y="485300"/>
                    </a:lnTo>
                    <a:lnTo>
                      <a:pt x="4166" y="487823"/>
                    </a:lnTo>
                    <a:cubicBezTo>
                      <a:pt x="3940" y="484721"/>
                      <a:pt x="2498" y="479229"/>
                      <a:pt x="523" y="471955"/>
                    </a:cubicBezTo>
                    <a:lnTo>
                      <a:pt x="0" y="469922"/>
                    </a:lnTo>
                    <a:lnTo>
                      <a:pt x="0" y="247554"/>
                    </a:lnTo>
                    <a:lnTo>
                      <a:pt x="3506" y="231498"/>
                    </a:lnTo>
                    <a:lnTo>
                      <a:pt x="0" y="230426"/>
                    </a:lnTo>
                    <a:lnTo>
                      <a:pt x="0" y="204105"/>
                    </a:lnTo>
                    <a:lnTo>
                      <a:pt x="12865" y="207838"/>
                    </a:lnTo>
                    <a:cubicBezTo>
                      <a:pt x="33515" y="155718"/>
                      <a:pt x="76835" y="92408"/>
                      <a:pt x="121730" y="64849"/>
                    </a:cubicBezTo>
                    <a:lnTo>
                      <a:pt x="121755" y="52784"/>
                    </a:lnTo>
                    <a:cubicBezTo>
                      <a:pt x="89237" y="61228"/>
                      <a:pt x="58508" y="72610"/>
                      <a:pt x="30114" y="86310"/>
                    </a:cubicBezTo>
                    <a:lnTo>
                      <a:pt x="0" y="104710"/>
                    </a:lnTo>
                    <a:lnTo>
                      <a:pt x="0" y="75345"/>
                    </a:lnTo>
                    <a:lnTo>
                      <a:pt x="51327" y="52329"/>
                    </a:lnTo>
                    <a:cubicBezTo>
                      <a:pt x="73614" y="43936"/>
                      <a:pt x="96619" y="36738"/>
                      <a:pt x="119761" y="30737"/>
                    </a:cubicBezTo>
                    <a:cubicBezTo>
                      <a:pt x="94365" y="33159"/>
                      <a:pt x="68418" y="37279"/>
                      <a:pt x="42488" y="42836"/>
                    </a:cubicBezTo>
                    <a:lnTo>
                      <a:pt x="0" y="54247"/>
                    </a:lnTo>
                    <a:lnTo>
                      <a:pt x="0" y="26017"/>
                    </a:lnTo>
                    <a:lnTo>
                      <a:pt x="85827" y="5508"/>
                    </a:lnTo>
                    <a:lnTo>
                      <a:pt x="130442"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26" name="Shape 1264"/>
              <p:cNvSpPr/>
              <p:nvPr userDrawn="1"/>
            </p:nvSpPr>
            <p:spPr bwMode="auto">
              <a:xfrm>
                <a:off x="409031" y="0"/>
                <a:ext cx="122162" cy="153035"/>
              </a:xfrm>
              <a:custGeom>
                <a:avLst/>
                <a:gdLst/>
                <a:ahLst/>
                <a:cxnLst/>
                <a:rect l="0" t="0" r="0" b="0"/>
                <a:pathLst>
                  <a:path w="122162" h="153035" fill="norm" stroke="1" extrusionOk="0">
                    <a:moveTo>
                      <a:pt x="95225" y="0"/>
                    </a:moveTo>
                    <a:lnTo>
                      <a:pt x="122162" y="144043"/>
                    </a:lnTo>
                    <a:lnTo>
                      <a:pt x="78131" y="153035"/>
                    </a:lnTo>
                    <a:lnTo>
                      <a:pt x="60020" y="69215"/>
                    </a:lnTo>
                    <a:lnTo>
                      <a:pt x="27267" y="128816"/>
                    </a:lnTo>
                    <a:lnTo>
                      <a:pt x="0" y="107341"/>
                    </a:lnTo>
                    <a:lnTo>
                      <a:pt x="0" y="59098"/>
                    </a:lnTo>
                    <a:lnTo>
                      <a:pt x="17031" y="72453"/>
                    </a:lnTo>
                    <a:lnTo>
                      <a:pt x="52731" y="5512"/>
                    </a:lnTo>
                    <a:lnTo>
                      <a:pt x="95225"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27" name="Shape 1265"/>
              <p:cNvSpPr/>
              <p:nvPr userDrawn="1"/>
            </p:nvSpPr>
            <p:spPr bwMode="auto">
              <a:xfrm>
                <a:off x="539473" y="1142048"/>
                <a:ext cx="51041" cy="44924"/>
              </a:xfrm>
              <a:custGeom>
                <a:avLst/>
                <a:gdLst/>
                <a:ahLst/>
                <a:cxnLst/>
                <a:rect l="0" t="0" r="0" b="0"/>
                <a:pathLst>
                  <a:path w="51041" h="44924" fill="norm" stroke="1" extrusionOk="0">
                    <a:moveTo>
                      <a:pt x="51041" y="0"/>
                    </a:moveTo>
                    <a:lnTo>
                      <a:pt x="48463" y="37770"/>
                    </a:lnTo>
                    <a:cubicBezTo>
                      <a:pt x="40703" y="41827"/>
                      <a:pt x="27248" y="43948"/>
                      <a:pt x="13869" y="44737"/>
                    </a:cubicBezTo>
                    <a:lnTo>
                      <a:pt x="0" y="44924"/>
                    </a:lnTo>
                    <a:lnTo>
                      <a:pt x="0" y="8757"/>
                    </a:lnTo>
                    <a:lnTo>
                      <a:pt x="1778" y="9195"/>
                    </a:lnTo>
                    <a:cubicBezTo>
                      <a:pt x="18707" y="10071"/>
                      <a:pt x="44602" y="3835"/>
                      <a:pt x="51041" y="0"/>
                    </a:cubicBez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28" name="Shape 1266"/>
              <p:cNvSpPr/>
              <p:nvPr userDrawn="1"/>
            </p:nvSpPr>
            <p:spPr bwMode="auto">
              <a:xfrm>
                <a:off x="539473" y="1029691"/>
                <a:ext cx="62674" cy="60515"/>
              </a:xfrm>
              <a:custGeom>
                <a:avLst/>
                <a:gdLst/>
                <a:ahLst/>
                <a:cxnLst/>
                <a:rect l="0" t="0" r="0" b="0"/>
                <a:pathLst>
                  <a:path w="62674" h="60515" fill="norm" stroke="1" extrusionOk="0">
                    <a:moveTo>
                      <a:pt x="7251" y="0"/>
                    </a:moveTo>
                    <a:cubicBezTo>
                      <a:pt x="18110" y="1079"/>
                      <a:pt x="50724" y="10909"/>
                      <a:pt x="62674" y="18745"/>
                    </a:cubicBezTo>
                    <a:lnTo>
                      <a:pt x="57302" y="60515"/>
                    </a:lnTo>
                    <a:cubicBezTo>
                      <a:pt x="43459" y="48285"/>
                      <a:pt x="35014" y="41199"/>
                      <a:pt x="15062" y="37274"/>
                    </a:cubicBezTo>
                    <a:lnTo>
                      <a:pt x="0" y="37145"/>
                    </a:lnTo>
                    <a:lnTo>
                      <a:pt x="0" y="292"/>
                    </a:lnTo>
                    <a:lnTo>
                      <a:pt x="7251"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29" name="Shape 1267"/>
              <p:cNvSpPr/>
              <p:nvPr userDrawn="1"/>
            </p:nvSpPr>
            <p:spPr bwMode="auto">
              <a:xfrm>
                <a:off x="539473" y="39472"/>
                <a:ext cx="152197" cy="1011212"/>
              </a:xfrm>
              <a:custGeom>
                <a:avLst/>
                <a:gdLst/>
                <a:ahLst/>
                <a:cxnLst/>
                <a:rect l="0" t="0" r="0" b="0"/>
                <a:pathLst>
                  <a:path w="152197" h="1011212" fill="norm" stroke="1" extrusionOk="0">
                    <a:moveTo>
                      <a:pt x="152184" y="0"/>
                    </a:moveTo>
                    <a:lnTo>
                      <a:pt x="152197" y="2"/>
                    </a:lnTo>
                    <a:lnTo>
                      <a:pt x="152197" y="60797"/>
                    </a:lnTo>
                    <a:lnTo>
                      <a:pt x="152184" y="60795"/>
                    </a:lnTo>
                    <a:cubicBezTo>
                      <a:pt x="123253" y="60795"/>
                      <a:pt x="99632" y="83693"/>
                      <a:pt x="99632" y="111773"/>
                    </a:cubicBezTo>
                    <a:cubicBezTo>
                      <a:pt x="99632" y="139865"/>
                      <a:pt x="123253" y="162763"/>
                      <a:pt x="152184" y="162763"/>
                    </a:cubicBezTo>
                    <a:lnTo>
                      <a:pt x="152197" y="162761"/>
                    </a:lnTo>
                    <a:lnTo>
                      <a:pt x="152197" y="1011158"/>
                    </a:lnTo>
                    <a:lnTo>
                      <a:pt x="152159" y="1011212"/>
                    </a:lnTo>
                    <a:cubicBezTo>
                      <a:pt x="144881" y="1000341"/>
                      <a:pt x="103873" y="948550"/>
                      <a:pt x="52350" y="938339"/>
                    </a:cubicBezTo>
                    <a:cubicBezTo>
                      <a:pt x="49987" y="937870"/>
                      <a:pt x="44412" y="935139"/>
                      <a:pt x="41377" y="934301"/>
                    </a:cubicBezTo>
                    <a:lnTo>
                      <a:pt x="0" y="928252"/>
                    </a:lnTo>
                    <a:lnTo>
                      <a:pt x="0" y="794822"/>
                    </a:lnTo>
                    <a:lnTo>
                      <a:pt x="17936" y="789719"/>
                    </a:lnTo>
                    <a:cubicBezTo>
                      <a:pt x="35919" y="783041"/>
                      <a:pt x="53302" y="772585"/>
                      <a:pt x="64160" y="755104"/>
                    </a:cubicBezTo>
                    <a:cubicBezTo>
                      <a:pt x="78422" y="736803"/>
                      <a:pt x="85827" y="702132"/>
                      <a:pt x="91313" y="676694"/>
                    </a:cubicBezTo>
                    <a:lnTo>
                      <a:pt x="0" y="686103"/>
                    </a:lnTo>
                    <a:lnTo>
                      <a:pt x="0" y="665182"/>
                    </a:lnTo>
                    <a:lnTo>
                      <a:pt x="97917" y="655930"/>
                    </a:lnTo>
                    <a:cubicBezTo>
                      <a:pt x="101422" y="627139"/>
                      <a:pt x="101765" y="599288"/>
                      <a:pt x="101879" y="579171"/>
                    </a:cubicBezTo>
                    <a:lnTo>
                      <a:pt x="0" y="579171"/>
                    </a:lnTo>
                    <a:lnTo>
                      <a:pt x="0" y="551688"/>
                    </a:lnTo>
                    <a:lnTo>
                      <a:pt x="102451" y="551688"/>
                    </a:lnTo>
                    <a:cubicBezTo>
                      <a:pt x="103150" y="536702"/>
                      <a:pt x="104762" y="506857"/>
                      <a:pt x="106781" y="472516"/>
                    </a:cubicBezTo>
                    <a:lnTo>
                      <a:pt x="0" y="462087"/>
                    </a:lnTo>
                    <a:lnTo>
                      <a:pt x="0" y="437743"/>
                    </a:lnTo>
                    <a:lnTo>
                      <a:pt x="4178" y="438539"/>
                    </a:lnTo>
                    <a:cubicBezTo>
                      <a:pt x="37941" y="442989"/>
                      <a:pt x="72853" y="445815"/>
                      <a:pt x="108636" y="447383"/>
                    </a:cubicBezTo>
                    <a:cubicBezTo>
                      <a:pt x="113068" y="375260"/>
                      <a:pt x="123533" y="291833"/>
                      <a:pt x="121044" y="291821"/>
                    </a:cubicBezTo>
                    <a:lnTo>
                      <a:pt x="216" y="291719"/>
                    </a:lnTo>
                    <a:lnTo>
                      <a:pt x="0" y="291912"/>
                    </a:lnTo>
                    <a:lnTo>
                      <a:pt x="0" y="203667"/>
                    </a:lnTo>
                    <a:lnTo>
                      <a:pt x="74041" y="194526"/>
                    </a:lnTo>
                    <a:cubicBezTo>
                      <a:pt x="52057" y="174142"/>
                      <a:pt x="36969" y="158407"/>
                      <a:pt x="36969" y="111773"/>
                    </a:cubicBezTo>
                    <a:cubicBezTo>
                      <a:pt x="36969" y="65151"/>
                      <a:pt x="88735" y="0"/>
                      <a:pt x="152184" y="0"/>
                    </a:cubicBez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30" name="Shape 1268"/>
              <p:cNvSpPr/>
              <p:nvPr userDrawn="1"/>
            </p:nvSpPr>
            <p:spPr bwMode="auto">
              <a:xfrm>
                <a:off x="691670" y="39473"/>
                <a:ext cx="153251" cy="1011157"/>
              </a:xfrm>
              <a:custGeom>
                <a:avLst/>
                <a:gdLst/>
                <a:ahLst/>
                <a:cxnLst/>
                <a:rect l="0" t="0" r="0" b="0"/>
                <a:pathLst>
                  <a:path w="153251" h="1011157" fill="norm" stroke="1" extrusionOk="0">
                    <a:moveTo>
                      <a:pt x="0" y="0"/>
                    </a:moveTo>
                    <a:lnTo>
                      <a:pt x="23163" y="2889"/>
                    </a:lnTo>
                    <a:cubicBezTo>
                      <a:pt x="75595" y="15997"/>
                      <a:pt x="115227" y="70977"/>
                      <a:pt x="115227" y="111771"/>
                    </a:cubicBezTo>
                    <a:cubicBezTo>
                      <a:pt x="115227" y="158406"/>
                      <a:pt x="101486" y="174255"/>
                      <a:pt x="79515" y="194626"/>
                    </a:cubicBezTo>
                    <a:lnTo>
                      <a:pt x="153251" y="204389"/>
                    </a:lnTo>
                    <a:lnTo>
                      <a:pt x="153251" y="294528"/>
                    </a:lnTo>
                    <a:lnTo>
                      <a:pt x="151257" y="292721"/>
                    </a:lnTo>
                    <a:lnTo>
                      <a:pt x="32169" y="291819"/>
                    </a:lnTo>
                    <a:cubicBezTo>
                      <a:pt x="32169" y="291819"/>
                      <a:pt x="36297" y="365936"/>
                      <a:pt x="41999" y="447712"/>
                    </a:cubicBezTo>
                    <a:cubicBezTo>
                      <a:pt x="78423" y="446391"/>
                      <a:pt x="112900" y="443228"/>
                      <a:pt x="146214" y="438390"/>
                    </a:cubicBezTo>
                    <a:lnTo>
                      <a:pt x="153251" y="436987"/>
                    </a:lnTo>
                    <a:lnTo>
                      <a:pt x="153251" y="462810"/>
                    </a:lnTo>
                    <a:lnTo>
                      <a:pt x="153165" y="462828"/>
                    </a:lnTo>
                    <a:cubicBezTo>
                      <a:pt x="118774" y="468127"/>
                      <a:pt x="82963" y="471600"/>
                      <a:pt x="44158" y="472934"/>
                    </a:cubicBezTo>
                    <a:cubicBezTo>
                      <a:pt x="46050" y="499121"/>
                      <a:pt x="48044" y="525931"/>
                      <a:pt x="50089" y="551686"/>
                    </a:cubicBezTo>
                    <a:lnTo>
                      <a:pt x="153251" y="551043"/>
                    </a:lnTo>
                    <a:lnTo>
                      <a:pt x="153251" y="579169"/>
                    </a:lnTo>
                    <a:lnTo>
                      <a:pt x="52312" y="579169"/>
                    </a:lnTo>
                    <a:cubicBezTo>
                      <a:pt x="54712" y="608011"/>
                      <a:pt x="54978" y="631849"/>
                      <a:pt x="57290" y="653604"/>
                    </a:cubicBezTo>
                    <a:lnTo>
                      <a:pt x="153251" y="663375"/>
                    </a:lnTo>
                    <a:lnTo>
                      <a:pt x="153251" y="687994"/>
                    </a:lnTo>
                    <a:lnTo>
                      <a:pt x="61709" y="679042"/>
                    </a:lnTo>
                    <a:cubicBezTo>
                      <a:pt x="63145" y="689316"/>
                      <a:pt x="65913" y="705242"/>
                      <a:pt x="67158" y="709294"/>
                    </a:cubicBezTo>
                    <a:cubicBezTo>
                      <a:pt x="69006" y="738402"/>
                      <a:pt x="95364" y="776447"/>
                      <a:pt x="137135" y="792718"/>
                    </a:cubicBezTo>
                    <a:lnTo>
                      <a:pt x="153251" y="797219"/>
                    </a:lnTo>
                    <a:lnTo>
                      <a:pt x="153251" y="926986"/>
                    </a:lnTo>
                    <a:lnTo>
                      <a:pt x="107633" y="933512"/>
                    </a:lnTo>
                    <a:cubicBezTo>
                      <a:pt x="66780" y="948523"/>
                      <a:pt x="36786" y="965485"/>
                      <a:pt x="16734" y="987456"/>
                    </a:cubicBezTo>
                    <a:lnTo>
                      <a:pt x="0" y="1011157"/>
                    </a:lnTo>
                    <a:lnTo>
                      <a:pt x="0" y="162759"/>
                    </a:lnTo>
                    <a:lnTo>
                      <a:pt x="20413" y="158745"/>
                    </a:lnTo>
                    <a:cubicBezTo>
                      <a:pt x="39271" y="150988"/>
                      <a:pt x="52565" y="132840"/>
                      <a:pt x="52565" y="111771"/>
                    </a:cubicBezTo>
                    <a:cubicBezTo>
                      <a:pt x="52565" y="90711"/>
                      <a:pt x="39271" y="72566"/>
                      <a:pt x="20413" y="64810"/>
                    </a:cubicBezTo>
                    <a:lnTo>
                      <a:pt x="0" y="60796"/>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31" name="Shape 1269"/>
              <p:cNvSpPr/>
              <p:nvPr userDrawn="1"/>
            </p:nvSpPr>
            <p:spPr bwMode="auto">
              <a:xfrm>
                <a:off x="857710" y="1017076"/>
                <a:ext cx="113316" cy="162728"/>
              </a:xfrm>
              <a:custGeom>
                <a:avLst/>
                <a:gdLst/>
                <a:ahLst/>
                <a:cxnLst/>
                <a:rect l="0" t="0" r="0" b="0"/>
                <a:pathLst>
                  <a:path w="113316" h="162728" fill="norm" stroke="1" extrusionOk="0">
                    <a:moveTo>
                      <a:pt x="78502" y="733"/>
                    </a:moveTo>
                    <a:cubicBezTo>
                      <a:pt x="89469" y="1467"/>
                      <a:pt x="99422" y="3515"/>
                      <a:pt x="105334" y="6353"/>
                    </a:cubicBezTo>
                    <a:lnTo>
                      <a:pt x="107328" y="39576"/>
                    </a:lnTo>
                    <a:cubicBezTo>
                      <a:pt x="91872" y="32680"/>
                      <a:pt x="67361" y="30331"/>
                      <a:pt x="56655" y="33493"/>
                    </a:cubicBezTo>
                    <a:cubicBezTo>
                      <a:pt x="40589" y="40199"/>
                      <a:pt x="46761" y="54524"/>
                      <a:pt x="59182" y="58093"/>
                    </a:cubicBezTo>
                    <a:cubicBezTo>
                      <a:pt x="74733" y="62551"/>
                      <a:pt x="90450" y="64580"/>
                      <a:pt x="103062" y="69698"/>
                    </a:cubicBezTo>
                    <a:lnTo>
                      <a:pt x="113316" y="76467"/>
                    </a:lnTo>
                    <a:lnTo>
                      <a:pt x="113316" y="141818"/>
                    </a:lnTo>
                    <a:lnTo>
                      <a:pt x="106511" y="147994"/>
                    </a:lnTo>
                    <a:cubicBezTo>
                      <a:pt x="100302" y="151678"/>
                      <a:pt x="92755" y="154499"/>
                      <a:pt x="83795" y="156150"/>
                    </a:cubicBezTo>
                    <a:cubicBezTo>
                      <a:pt x="48019" y="162728"/>
                      <a:pt x="32398" y="157217"/>
                      <a:pt x="19380" y="153190"/>
                    </a:cubicBezTo>
                    <a:lnTo>
                      <a:pt x="17361" y="118393"/>
                    </a:lnTo>
                    <a:cubicBezTo>
                      <a:pt x="33427" y="123612"/>
                      <a:pt x="44323" y="127676"/>
                      <a:pt x="61595" y="127295"/>
                    </a:cubicBezTo>
                    <a:cubicBezTo>
                      <a:pt x="75159" y="126978"/>
                      <a:pt x="81471" y="122368"/>
                      <a:pt x="81966" y="111776"/>
                    </a:cubicBezTo>
                    <a:cubicBezTo>
                      <a:pt x="80645" y="98161"/>
                      <a:pt x="56947" y="97717"/>
                      <a:pt x="46533" y="94860"/>
                    </a:cubicBezTo>
                    <a:cubicBezTo>
                      <a:pt x="20384" y="87697"/>
                      <a:pt x="2032" y="78375"/>
                      <a:pt x="1156" y="56493"/>
                    </a:cubicBezTo>
                    <a:cubicBezTo>
                      <a:pt x="0" y="27511"/>
                      <a:pt x="4115" y="13071"/>
                      <a:pt x="45593" y="3000"/>
                    </a:cubicBezTo>
                    <a:cubicBezTo>
                      <a:pt x="55556" y="581"/>
                      <a:pt x="67536" y="0"/>
                      <a:pt x="78502" y="733"/>
                    </a:cubicBez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32" name="Shape 1270"/>
              <p:cNvSpPr/>
              <p:nvPr userDrawn="1"/>
            </p:nvSpPr>
            <p:spPr bwMode="auto">
              <a:xfrm>
                <a:off x="844921" y="243862"/>
                <a:ext cx="126105" cy="722598"/>
              </a:xfrm>
              <a:custGeom>
                <a:avLst/>
                <a:gdLst/>
                <a:ahLst/>
                <a:cxnLst/>
                <a:rect l="0" t="0" r="0" b="0"/>
                <a:pathLst>
                  <a:path w="126105" h="722598" fill="norm" stroke="1" extrusionOk="0">
                    <a:moveTo>
                      <a:pt x="0" y="0"/>
                    </a:moveTo>
                    <a:lnTo>
                      <a:pt x="64406" y="8527"/>
                    </a:lnTo>
                    <a:lnTo>
                      <a:pt x="126105" y="25157"/>
                    </a:lnTo>
                    <a:lnTo>
                      <a:pt x="126105" y="52167"/>
                    </a:lnTo>
                    <a:lnTo>
                      <a:pt x="102136" y="44661"/>
                    </a:lnTo>
                    <a:cubicBezTo>
                      <a:pt x="70492" y="36797"/>
                      <a:pt x="38624" y="31255"/>
                      <a:pt x="9334" y="29950"/>
                    </a:cubicBezTo>
                    <a:cubicBezTo>
                      <a:pt x="30299" y="34640"/>
                      <a:pt x="51908" y="41558"/>
                      <a:pt x="73420" y="50198"/>
                    </a:cubicBezTo>
                    <a:lnTo>
                      <a:pt x="126105" y="75570"/>
                    </a:lnTo>
                    <a:lnTo>
                      <a:pt x="126105" y="104314"/>
                    </a:lnTo>
                    <a:lnTo>
                      <a:pt x="98535" y="87102"/>
                    </a:lnTo>
                    <a:cubicBezTo>
                      <a:pt x="70425" y="72987"/>
                      <a:pt x="40143" y="61199"/>
                      <a:pt x="8077" y="52721"/>
                    </a:cubicBezTo>
                    <a:lnTo>
                      <a:pt x="9296" y="67415"/>
                    </a:lnTo>
                    <a:cubicBezTo>
                      <a:pt x="52413" y="97743"/>
                      <a:pt x="95085" y="153217"/>
                      <a:pt x="114084" y="209401"/>
                    </a:cubicBezTo>
                    <a:lnTo>
                      <a:pt x="126105" y="205702"/>
                    </a:lnTo>
                    <a:lnTo>
                      <a:pt x="126105" y="231680"/>
                    </a:lnTo>
                    <a:lnTo>
                      <a:pt x="122161" y="232947"/>
                    </a:lnTo>
                    <a:lnTo>
                      <a:pt x="126105" y="247601"/>
                    </a:lnTo>
                    <a:lnTo>
                      <a:pt x="126105" y="479617"/>
                    </a:lnTo>
                    <a:lnTo>
                      <a:pt x="124802" y="483754"/>
                    </a:lnTo>
                    <a:cubicBezTo>
                      <a:pt x="123825" y="486105"/>
                      <a:pt x="122952" y="487320"/>
                      <a:pt x="122238" y="487087"/>
                    </a:cubicBezTo>
                    <a:lnTo>
                      <a:pt x="126105" y="484775"/>
                    </a:lnTo>
                    <a:lnTo>
                      <a:pt x="126105" y="510605"/>
                    </a:lnTo>
                    <a:lnTo>
                      <a:pt x="116065" y="507381"/>
                    </a:lnTo>
                    <a:cubicBezTo>
                      <a:pt x="100533" y="537747"/>
                      <a:pt x="88532" y="569967"/>
                      <a:pt x="65265" y="593297"/>
                    </a:cubicBezTo>
                    <a:cubicBezTo>
                      <a:pt x="78404" y="591817"/>
                      <a:pt x="90012" y="588134"/>
                      <a:pt x="101703" y="583032"/>
                    </a:cubicBezTo>
                    <a:lnTo>
                      <a:pt x="126105" y="570627"/>
                    </a:lnTo>
                    <a:lnTo>
                      <a:pt x="126105" y="656765"/>
                    </a:lnTo>
                    <a:lnTo>
                      <a:pt x="81775" y="678768"/>
                    </a:lnTo>
                    <a:cubicBezTo>
                      <a:pt x="80048" y="679479"/>
                      <a:pt x="78346" y="680152"/>
                      <a:pt x="76657" y="680851"/>
                    </a:cubicBezTo>
                    <a:lnTo>
                      <a:pt x="126105" y="668088"/>
                    </a:lnTo>
                    <a:lnTo>
                      <a:pt x="126105" y="699433"/>
                    </a:lnTo>
                    <a:lnTo>
                      <a:pt x="88756" y="709901"/>
                    </a:lnTo>
                    <a:lnTo>
                      <a:pt x="0" y="722598"/>
                    </a:lnTo>
                    <a:lnTo>
                      <a:pt x="0" y="592830"/>
                    </a:lnTo>
                    <a:lnTo>
                      <a:pt x="6011" y="594509"/>
                    </a:lnTo>
                    <a:cubicBezTo>
                      <a:pt x="13787" y="595869"/>
                      <a:pt x="21949" y="596482"/>
                      <a:pt x="30455" y="596205"/>
                    </a:cubicBezTo>
                    <a:cubicBezTo>
                      <a:pt x="60287" y="573066"/>
                      <a:pt x="72123" y="534153"/>
                      <a:pt x="91542" y="500600"/>
                    </a:cubicBezTo>
                    <a:cubicBezTo>
                      <a:pt x="63900" y="493723"/>
                      <a:pt x="33744" y="488169"/>
                      <a:pt x="2691" y="483869"/>
                    </a:cubicBezTo>
                    <a:lnTo>
                      <a:pt x="0" y="483606"/>
                    </a:lnTo>
                    <a:lnTo>
                      <a:pt x="0" y="458987"/>
                    </a:lnTo>
                    <a:lnTo>
                      <a:pt x="5156" y="459512"/>
                    </a:lnTo>
                    <a:cubicBezTo>
                      <a:pt x="37795" y="464462"/>
                      <a:pt x="69304" y="470894"/>
                      <a:pt x="99492" y="478705"/>
                    </a:cubicBezTo>
                    <a:cubicBezTo>
                      <a:pt x="112027" y="443869"/>
                      <a:pt x="112750" y="412716"/>
                      <a:pt x="115354" y="374781"/>
                    </a:cubicBezTo>
                    <a:lnTo>
                      <a:pt x="0" y="374781"/>
                    </a:lnTo>
                    <a:lnTo>
                      <a:pt x="0" y="346655"/>
                    </a:lnTo>
                    <a:lnTo>
                      <a:pt x="116764" y="345926"/>
                    </a:lnTo>
                    <a:cubicBezTo>
                      <a:pt x="116129" y="307318"/>
                      <a:pt x="113576" y="271161"/>
                      <a:pt x="100406" y="237379"/>
                    </a:cubicBezTo>
                    <a:lnTo>
                      <a:pt x="0" y="258421"/>
                    </a:lnTo>
                    <a:lnTo>
                      <a:pt x="0" y="232599"/>
                    </a:lnTo>
                    <a:lnTo>
                      <a:pt x="90195" y="214621"/>
                    </a:lnTo>
                    <a:cubicBezTo>
                      <a:pt x="70174" y="175711"/>
                      <a:pt x="55575" y="145117"/>
                      <a:pt x="29091" y="116511"/>
                    </a:cubicBezTo>
                    <a:lnTo>
                      <a:pt x="0" y="90140"/>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33" name="Shape 1271"/>
              <p:cNvSpPr/>
              <p:nvPr userDrawn="1"/>
            </p:nvSpPr>
            <p:spPr bwMode="auto">
              <a:xfrm>
                <a:off x="871337" y="177"/>
                <a:ext cx="99689" cy="165316"/>
              </a:xfrm>
              <a:custGeom>
                <a:avLst/>
                <a:gdLst/>
                <a:ahLst/>
                <a:cxnLst/>
                <a:rect l="0" t="0" r="0" b="0"/>
                <a:pathLst>
                  <a:path w="99689" h="165316" fill="norm" stroke="1" extrusionOk="0">
                    <a:moveTo>
                      <a:pt x="5486" y="0"/>
                    </a:moveTo>
                    <a:lnTo>
                      <a:pt x="99689" y="17041"/>
                    </a:lnTo>
                    <a:lnTo>
                      <a:pt x="99689" y="54814"/>
                    </a:lnTo>
                    <a:lnTo>
                      <a:pt x="77546" y="165316"/>
                    </a:lnTo>
                    <a:lnTo>
                      <a:pt x="29871" y="156324"/>
                    </a:lnTo>
                    <a:lnTo>
                      <a:pt x="52451" y="43637"/>
                    </a:lnTo>
                    <a:lnTo>
                      <a:pt x="0" y="33541"/>
                    </a:lnTo>
                    <a:lnTo>
                      <a:pt x="5486"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34" name="Shape 1272"/>
              <p:cNvSpPr/>
              <p:nvPr userDrawn="1"/>
            </p:nvSpPr>
            <p:spPr bwMode="auto">
              <a:xfrm>
                <a:off x="971026" y="1093543"/>
                <a:ext cx="17278" cy="65351"/>
              </a:xfrm>
              <a:custGeom>
                <a:avLst/>
                <a:gdLst/>
                <a:ahLst/>
                <a:cxnLst/>
                <a:rect l="0" t="0" r="0" b="0"/>
                <a:pathLst>
                  <a:path w="17278" h="65351" fill="norm" stroke="1" extrusionOk="0">
                    <a:moveTo>
                      <a:pt x="0" y="0"/>
                    </a:moveTo>
                    <a:lnTo>
                      <a:pt x="5929" y="3914"/>
                    </a:lnTo>
                    <a:cubicBezTo>
                      <a:pt x="10275" y="8708"/>
                      <a:pt x="13436" y="14963"/>
                      <a:pt x="15005" y="23371"/>
                    </a:cubicBezTo>
                    <a:cubicBezTo>
                      <a:pt x="17278" y="35563"/>
                      <a:pt x="15106" y="47990"/>
                      <a:pt x="7887" y="58194"/>
                    </a:cubicBezTo>
                    <a:lnTo>
                      <a:pt x="0" y="65351"/>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35" name="Shape 1273"/>
              <p:cNvSpPr/>
              <p:nvPr userDrawn="1"/>
            </p:nvSpPr>
            <p:spPr bwMode="auto">
              <a:xfrm>
                <a:off x="971026" y="890832"/>
                <a:ext cx="66205" cy="52463"/>
              </a:xfrm>
              <a:custGeom>
                <a:avLst/>
                <a:gdLst/>
                <a:ahLst/>
                <a:cxnLst/>
                <a:rect l="0" t="0" r="0" b="0"/>
                <a:pathLst>
                  <a:path w="66205" h="52463" fill="norm" stroke="1" extrusionOk="0">
                    <a:moveTo>
                      <a:pt x="66205" y="0"/>
                    </a:moveTo>
                    <a:lnTo>
                      <a:pt x="66205" y="33907"/>
                    </a:lnTo>
                    <a:lnTo>
                      <a:pt x="0" y="52463"/>
                    </a:lnTo>
                    <a:lnTo>
                      <a:pt x="0" y="21117"/>
                    </a:lnTo>
                    <a:lnTo>
                      <a:pt x="13705" y="17580"/>
                    </a:lnTo>
                    <a:lnTo>
                      <a:pt x="66205"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36" name="Shape 1274"/>
              <p:cNvSpPr/>
              <p:nvPr userDrawn="1"/>
            </p:nvSpPr>
            <p:spPr bwMode="auto">
              <a:xfrm>
                <a:off x="971026" y="689058"/>
                <a:ext cx="66205" cy="211568"/>
              </a:xfrm>
              <a:custGeom>
                <a:avLst/>
                <a:gdLst/>
                <a:ahLst/>
                <a:cxnLst/>
                <a:rect l="0" t="0" r="0" b="0"/>
                <a:pathLst>
                  <a:path w="66205" h="211568" fill="norm" stroke="1" extrusionOk="0">
                    <a:moveTo>
                      <a:pt x="66205" y="0"/>
                    </a:moveTo>
                    <a:lnTo>
                      <a:pt x="66205" y="168557"/>
                    </a:lnTo>
                    <a:lnTo>
                      <a:pt x="19168" y="202054"/>
                    </a:lnTo>
                    <a:lnTo>
                      <a:pt x="0" y="211568"/>
                    </a:lnTo>
                    <a:lnTo>
                      <a:pt x="0" y="125431"/>
                    </a:lnTo>
                    <a:lnTo>
                      <a:pt x="12541" y="119055"/>
                    </a:lnTo>
                    <a:cubicBezTo>
                      <a:pt x="39503" y="104730"/>
                      <a:pt x="49092" y="93490"/>
                      <a:pt x="60839" y="87178"/>
                    </a:cubicBezTo>
                    <a:cubicBezTo>
                      <a:pt x="48361" y="82365"/>
                      <a:pt x="37509" y="77980"/>
                      <a:pt x="26343" y="73867"/>
                    </a:cubicBezTo>
                    <a:lnTo>
                      <a:pt x="0" y="65408"/>
                    </a:lnTo>
                    <a:lnTo>
                      <a:pt x="0" y="39578"/>
                    </a:lnTo>
                    <a:lnTo>
                      <a:pt x="66205"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37" name="Shape 1275"/>
              <p:cNvSpPr/>
              <p:nvPr userDrawn="1"/>
            </p:nvSpPr>
            <p:spPr bwMode="auto">
              <a:xfrm>
                <a:off x="971026" y="491462"/>
                <a:ext cx="66205" cy="232015"/>
              </a:xfrm>
              <a:custGeom>
                <a:avLst/>
                <a:gdLst/>
                <a:ahLst/>
                <a:cxnLst/>
                <a:rect l="0" t="0" r="0" b="0"/>
                <a:pathLst>
                  <a:path w="66205" h="232016" fill="norm" stroke="1" extrusionOk="0">
                    <a:moveTo>
                      <a:pt x="0" y="0"/>
                    </a:moveTo>
                    <a:lnTo>
                      <a:pt x="10962" y="40731"/>
                    </a:lnTo>
                    <a:cubicBezTo>
                      <a:pt x="14418" y="59959"/>
                      <a:pt x="16370" y="79784"/>
                      <a:pt x="16847" y="99697"/>
                    </a:cubicBezTo>
                    <a:lnTo>
                      <a:pt x="66205" y="99697"/>
                    </a:lnTo>
                    <a:lnTo>
                      <a:pt x="66205" y="127597"/>
                    </a:lnTo>
                    <a:lnTo>
                      <a:pt x="16453" y="127180"/>
                    </a:lnTo>
                    <a:cubicBezTo>
                      <a:pt x="17376" y="144677"/>
                      <a:pt x="8699" y="200151"/>
                      <a:pt x="1892" y="226007"/>
                    </a:cubicBezTo>
                    <a:lnTo>
                      <a:pt x="0" y="232016"/>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38" name="Shape 1276"/>
              <p:cNvSpPr/>
              <p:nvPr userDrawn="1"/>
            </p:nvSpPr>
            <p:spPr bwMode="auto">
              <a:xfrm>
                <a:off x="971026" y="427063"/>
                <a:ext cx="66205" cy="48479"/>
              </a:xfrm>
              <a:custGeom>
                <a:avLst/>
                <a:gdLst/>
                <a:ahLst/>
                <a:cxnLst/>
                <a:rect l="0" t="0" r="0" b="0"/>
                <a:pathLst>
                  <a:path w="66205" h="48479" fill="norm" stroke="1" extrusionOk="0">
                    <a:moveTo>
                      <a:pt x="66205" y="0"/>
                    </a:moveTo>
                    <a:lnTo>
                      <a:pt x="66205" y="26276"/>
                    </a:lnTo>
                    <a:lnTo>
                      <a:pt x="56939" y="30190"/>
                    </a:lnTo>
                    <a:lnTo>
                      <a:pt x="0" y="48479"/>
                    </a:lnTo>
                    <a:lnTo>
                      <a:pt x="0" y="22501"/>
                    </a:lnTo>
                    <a:lnTo>
                      <a:pt x="42563" y="9401"/>
                    </a:lnTo>
                    <a:lnTo>
                      <a:pt x="66205"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39" name="Shape 1277"/>
              <p:cNvSpPr/>
              <p:nvPr userDrawn="1"/>
            </p:nvSpPr>
            <p:spPr bwMode="auto">
              <a:xfrm>
                <a:off x="971026" y="319431"/>
                <a:ext cx="66205" cy="73884"/>
              </a:xfrm>
              <a:custGeom>
                <a:avLst/>
                <a:gdLst/>
                <a:ahLst/>
                <a:cxnLst/>
                <a:rect l="0" t="0" r="0" b="0"/>
                <a:pathLst>
                  <a:path w="66205" h="73884" fill="norm" stroke="1" extrusionOk="0">
                    <a:moveTo>
                      <a:pt x="0" y="0"/>
                    </a:moveTo>
                    <a:lnTo>
                      <a:pt x="10814" y="5208"/>
                    </a:lnTo>
                    <a:lnTo>
                      <a:pt x="66205" y="41088"/>
                    </a:lnTo>
                    <a:lnTo>
                      <a:pt x="66205" y="73884"/>
                    </a:lnTo>
                    <a:lnTo>
                      <a:pt x="49861" y="59873"/>
                    </a:lnTo>
                    <a:lnTo>
                      <a:pt x="0" y="28744"/>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40" name="Shape 1278"/>
              <p:cNvSpPr/>
              <p:nvPr userDrawn="1"/>
            </p:nvSpPr>
            <p:spPr bwMode="auto">
              <a:xfrm>
                <a:off x="971026" y="269019"/>
                <a:ext cx="66205" cy="47744"/>
              </a:xfrm>
              <a:custGeom>
                <a:avLst/>
                <a:gdLst/>
                <a:ahLst/>
                <a:cxnLst/>
                <a:rect l="0" t="0" r="0" b="0"/>
                <a:pathLst>
                  <a:path w="66205" h="47744" fill="norm" stroke="1" extrusionOk="0">
                    <a:moveTo>
                      <a:pt x="0" y="0"/>
                    </a:moveTo>
                    <a:lnTo>
                      <a:pt x="63738" y="17180"/>
                    </a:lnTo>
                    <a:lnTo>
                      <a:pt x="66205" y="18139"/>
                    </a:lnTo>
                    <a:lnTo>
                      <a:pt x="66205" y="47744"/>
                    </a:lnTo>
                    <a:lnTo>
                      <a:pt x="0" y="27010"/>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41" name="Shape 1279"/>
              <p:cNvSpPr/>
              <p:nvPr userDrawn="1"/>
            </p:nvSpPr>
            <p:spPr bwMode="auto">
              <a:xfrm>
                <a:off x="971026" y="17219"/>
                <a:ext cx="61931" cy="46941"/>
              </a:xfrm>
              <a:custGeom>
                <a:avLst/>
                <a:gdLst/>
                <a:ahLst/>
                <a:cxnLst/>
                <a:rect l="0" t="0" r="0" b="0"/>
                <a:pathLst>
                  <a:path w="61931" h="46941" fill="norm" stroke="1" extrusionOk="0">
                    <a:moveTo>
                      <a:pt x="0" y="0"/>
                    </a:moveTo>
                    <a:lnTo>
                      <a:pt x="61931" y="11203"/>
                    </a:lnTo>
                    <a:lnTo>
                      <a:pt x="55163" y="46941"/>
                    </a:lnTo>
                    <a:lnTo>
                      <a:pt x="438" y="35587"/>
                    </a:lnTo>
                    <a:lnTo>
                      <a:pt x="0" y="37773"/>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42" name="Shape 1280"/>
              <p:cNvSpPr/>
              <p:nvPr userDrawn="1"/>
            </p:nvSpPr>
            <p:spPr bwMode="auto">
              <a:xfrm>
                <a:off x="1192736" y="881816"/>
                <a:ext cx="79633" cy="170652"/>
              </a:xfrm>
              <a:custGeom>
                <a:avLst/>
                <a:gdLst/>
                <a:ahLst/>
                <a:cxnLst/>
                <a:rect l="0" t="0" r="0" b="0"/>
                <a:pathLst>
                  <a:path w="79633" h="170652" fill="norm" stroke="1" extrusionOk="0">
                    <a:moveTo>
                      <a:pt x="79633" y="0"/>
                    </a:moveTo>
                    <a:lnTo>
                      <a:pt x="79633" y="38204"/>
                    </a:lnTo>
                    <a:lnTo>
                      <a:pt x="69342" y="41144"/>
                    </a:lnTo>
                    <a:lnTo>
                      <a:pt x="57353" y="48408"/>
                    </a:lnTo>
                    <a:lnTo>
                      <a:pt x="76340" y="77898"/>
                    </a:lnTo>
                    <a:lnTo>
                      <a:pt x="79633" y="75896"/>
                    </a:lnTo>
                    <a:lnTo>
                      <a:pt x="79633" y="170652"/>
                    </a:lnTo>
                    <a:lnTo>
                      <a:pt x="0" y="47177"/>
                    </a:lnTo>
                    <a:lnTo>
                      <a:pt x="67742" y="4759"/>
                    </a:lnTo>
                    <a:lnTo>
                      <a:pt x="79633"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43" name="Shape 1281"/>
              <p:cNvSpPr/>
              <p:nvPr userDrawn="1"/>
            </p:nvSpPr>
            <p:spPr bwMode="auto">
              <a:xfrm>
                <a:off x="1037231" y="287158"/>
                <a:ext cx="235138" cy="637581"/>
              </a:xfrm>
              <a:custGeom>
                <a:avLst/>
                <a:gdLst/>
                <a:ahLst/>
                <a:cxnLst/>
                <a:rect l="0" t="0" r="0" b="0"/>
                <a:pathLst>
                  <a:path w="235138" h="637581" fill="norm" stroke="1" extrusionOk="0">
                    <a:moveTo>
                      <a:pt x="0" y="0"/>
                    </a:moveTo>
                    <a:lnTo>
                      <a:pt x="54412" y="21155"/>
                    </a:lnTo>
                    <a:cubicBezTo>
                      <a:pt x="109131" y="44883"/>
                      <a:pt x="157153" y="73332"/>
                      <a:pt x="196544" y="105403"/>
                    </a:cubicBezTo>
                    <a:lnTo>
                      <a:pt x="235138" y="143208"/>
                    </a:lnTo>
                    <a:lnTo>
                      <a:pt x="235138" y="185517"/>
                    </a:lnTo>
                    <a:lnTo>
                      <a:pt x="195697" y="141414"/>
                    </a:lnTo>
                    <a:cubicBezTo>
                      <a:pt x="178386" y="125410"/>
                      <a:pt x="158842" y="110168"/>
                      <a:pt x="137382" y="95760"/>
                    </a:cubicBezTo>
                    <a:cubicBezTo>
                      <a:pt x="115932" y="111216"/>
                      <a:pt x="94710" y="123446"/>
                      <a:pt x="69577" y="136501"/>
                    </a:cubicBezTo>
                    <a:cubicBezTo>
                      <a:pt x="110585" y="185803"/>
                      <a:pt x="135236" y="242978"/>
                      <a:pt x="137992" y="304002"/>
                    </a:cubicBezTo>
                    <a:lnTo>
                      <a:pt x="235138" y="304002"/>
                    </a:lnTo>
                    <a:lnTo>
                      <a:pt x="235138" y="331485"/>
                    </a:lnTo>
                    <a:lnTo>
                      <a:pt x="140455" y="331485"/>
                    </a:lnTo>
                    <a:lnTo>
                      <a:pt x="138893" y="534964"/>
                    </a:lnTo>
                    <a:cubicBezTo>
                      <a:pt x="159788" y="520978"/>
                      <a:pt x="178750" y="506080"/>
                      <a:pt x="195548" y="490397"/>
                    </a:cubicBezTo>
                    <a:lnTo>
                      <a:pt x="235138" y="445723"/>
                    </a:lnTo>
                    <a:lnTo>
                      <a:pt x="235138" y="497143"/>
                    </a:lnTo>
                    <a:lnTo>
                      <a:pt x="205005" y="528273"/>
                    </a:lnTo>
                    <a:cubicBezTo>
                      <a:pt x="155867" y="570272"/>
                      <a:pt x="91941" y="605858"/>
                      <a:pt x="16895" y="632846"/>
                    </a:cubicBezTo>
                    <a:lnTo>
                      <a:pt x="0" y="637581"/>
                    </a:lnTo>
                    <a:lnTo>
                      <a:pt x="0" y="603674"/>
                    </a:lnTo>
                    <a:lnTo>
                      <a:pt x="8467" y="600839"/>
                    </a:lnTo>
                    <a:cubicBezTo>
                      <a:pt x="47930" y="586056"/>
                      <a:pt x="84569" y="569127"/>
                      <a:pt x="115652" y="551245"/>
                    </a:cubicBezTo>
                    <a:cubicBezTo>
                      <a:pt x="98101" y="539841"/>
                      <a:pt x="80664" y="527001"/>
                      <a:pt x="60572" y="516993"/>
                    </a:cubicBezTo>
                    <a:cubicBezTo>
                      <a:pt x="49454" y="525522"/>
                      <a:pt x="30315" y="546013"/>
                      <a:pt x="2137" y="568936"/>
                    </a:cubicBezTo>
                    <a:lnTo>
                      <a:pt x="0" y="570458"/>
                    </a:lnTo>
                    <a:lnTo>
                      <a:pt x="0" y="401901"/>
                    </a:lnTo>
                    <a:lnTo>
                      <a:pt x="115474" y="332869"/>
                    </a:lnTo>
                    <a:lnTo>
                      <a:pt x="0" y="331901"/>
                    </a:lnTo>
                    <a:lnTo>
                      <a:pt x="0" y="304002"/>
                    </a:lnTo>
                    <a:lnTo>
                      <a:pt x="115043" y="304002"/>
                    </a:lnTo>
                    <a:cubicBezTo>
                      <a:pt x="113049" y="246547"/>
                      <a:pt x="77984" y="183707"/>
                      <a:pt x="46844" y="146395"/>
                    </a:cubicBezTo>
                    <a:lnTo>
                      <a:pt x="0" y="166181"/>
                    </a:lnTo>
                    <a:lnTo>
                      <a:pt x="0" y="139905"/>
                    </a:lnTo>
                    <a:lnTo>
                      <a:pt x="26892" y="129212"/>
                    </a:lnTo>
                    <a:lnTo>
                      <a:pt x="0" y="106158"/>
                    </a:lnTo>
                    <a:lnTo>
                      <a:pt x="0" y="73361"/>
                    </a:lnTo>
                    <a:lnTo>
                      <a:pt x="3069" y="75349"/>
                    </a:lnTo>
                    <a:cubicBezTo>
                      <a:pt x="21221" y="88849"/>
                      <a:pt x="37791" y="103056"/>
                      <a:pt x="52038" y="117464"/>
                    </a:cubicBezTo>
                    <a:cubicBezTo>
                      <a:pt x="76536" y="107634"/>
                      <a:pt x="93072" y="96154"/>
                      <a:pt x="112897" y="83123"/>
                    </a:cubicBezTo>
                    <a:cubicBezTo>
                      <a:pt x="102749" y="74005"/>
                      <a:pt x="58070" y="51192"/>
                      <a:pt x="1284" y="30007"/>
                    </a:cubicBezTo>
                    <a:lnTo>
                      <a:pt x="0" y="29605"/>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44" name="Shape 1282"/>
              <p:cNvSpPr/>
              <p:nvPr userDrawn="1"/>
            </p:nvSpPr>
            <p:spPr bwMode="auto">
              <a:xfrm>
                <a:off x="1235725" y="208461"/>
                <a:ext cx="36644" cy="87086"/>
              </a:xfrm>
              <a:custGeom>
                <a:avLst/>
                <a:gdLst/>
                <a:ahLst/>
                <a:cxnLst/>
                <a:rect l="0" t="0" r="0" b="0"/>
                <a:pathLst>
                  <a:path w="36644" h="87086" fill="norm" stroke="1" extrusionOk="0">
                    <a:moveTo>
                      <a:pt x="36644" y="0"/>
                    </a:moveTo>
                    <a:lnTo>
                      <a:pt x="36644" y="87086"/>
                    </a:lnTo>
                    <a:lnTo>
                      <a:pt x="0" y="64627"/>
                    </a:lnTo>
                    <a:lnTo>
                      <a:pt x="36644"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45" name="Shape 1283"/>
              <p:cNvSpPr/>
              <p:nvPr userDrawn="1"/>
            </p:nvSpPr>
            <p:spPr bwMode="auto">
              <a:xfrm>
                <a:off x="1131649" y="87719"/>
                <a:ext cx="140720" cy="154203"/>
              </a:xfrm>
              <a:custGeom>
                <a:avLst/>
                <a:gdLst/>
                <a:ahLst/>
                <a:cxnLst/>
                <a:rect l="0" t="0" r="0" b="0"/>
                <a:pathLst>
                  <a:path w="140720" h="154203" fill="norm" stroke="1" extrusionOk="0">
                    <a:moveTo>
                      <a:pt x="76048" y="0"/>
                    </a:moveTo>
                    <a:lnTo>
                      <a:pt x="140720" y="34635"/>
                    </a:lnTo>
                    <a:lnTo>
                      <a:pt x="140720" y="76164"/>
                    </a:lnTo>
                    <a:lnTo>
                      <a:pt x="97206" y="52667"/>
                    </a:lnTo>
                    <a:lnTo>
                      <a:pt x="41529" y="154203"/>
                    </a:lnTo>
                    <a:lnTo>
                      <a:pt x="0" y="132118"/>
                    </a:lnTo>
                    <a:lnTo>
                      <a:pt x="76048"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46" name="Shape 1284"/>
              <p:cNvSpPr/>
              <p:nvPr userDrawn="1"/>
            </p:nvSpPr>
            <p:spPr bwMode="auto">
              <a:xfrm>
                <a:off x="1272369" y="876783"/>
                <a:ext cx="71053" cy="182474"/>
              </a:xfrm>
              <a:custGeom>
                <a:avLst/>
                <a:gdLst/>
                <a:ahLst/>
                <a:cxnLst/>
                <a:rect l="0" t="0" r="0" b="0"/>
                <a:pathLst>
                  <a:path w="71053" h="182474" fill="norm" stroke="1" extrusionOk="0">
                    <a:moveTo>
                      <a:pt x="9594" y="1194"/>
                    </a:moveTo>
                    <a:cubicBezTo>
                      <a:pt x="16379" y="0"/>
                      <a:pt x="22792" y="292"/>
                      <a:pt x="28851" y="1511"/>
                    </a:cubicBezTo>
                    <a:cubicBezTo>
                      <a:pt x="40941" y="3937"/>
                      <a:pt x="51508" y="9754"/>
                      <a:pt x="59851" y="22708"/>
                    </a:cubicBezTo>
                    <a:cubicBezTo>
                      <a:pt x="68462" y="36055"/>
                      <a:pt x="71053" y="48997"/>
                      <a:pt x="67611" y="61519"/>
                    </a:cubicBezTo>
                    <a:cubicBezTo>
                      <a:pt x="64157" y="74041"/>
                      <a:pt x="53959" y="85446"/>
                      <a:pt x="36979" y="95745"/>
                    </a:cubicBezTo>
                    <a:lnTo>
                      <a:pt x="13953" y="109703"/>
                    </a:lnTo>
                    <a:lnTo>
                      <a:pt x="45538" y="158750"/>
                    </a:lnTo>
                    <a:lnTo>
                      <a:pt x="4378" y="182474"/>
                    </a:lnTo>
                    <a:lnTo>
                      <a:pt x="0" y="175685"/>
                    </a:lnTo>
                    <a:lnTo>
                      <a:pt x="0" y="80929"/>
                    </a:lnTo>
                    <a:lnTo>
                      <a:pt x="7007" y="76670"/>
                    </a:lnTo>
                    <a:cubicBezTo>
                      <a:pt x="15147" y="71755"/>
                      <a:pt x="19961" y="66967"/>
                      <a:pt x="21472" y="62217"/>
                    </a:cubicBezTo>
                    <a:cubicBezTo>
                      <a:pt x="22983" y="57506"/>
                      <a:pt x="22374" y="52997"/>
                      <a:pt x="19631" y="48743"/>
                    </a:cubicBezTo>
                    <a:cubicBezTo>
                      <a:pt x="16963" y="44590"/>
                      <a:pt x="13229" y="41935"/>
                      <a:pt x="8556" y="40792"/>
                    </a:cubicBezTo>
                    <a:lnTo>
                      <a:pt x="0" y="43237"/>
                    </a:lnTo>
                    <a:lnTo>
                      <a:pt x="0" y="5033"/>
                    </a:lnTo>
                    <a:lnTo>
                      <a:pt x="9594" y="1194"/>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47" name="Shape 1285"/>
              <p:cNvSpPr/>
              <p:nvPr userDrawn="1"/>
            </p:nvSpPr>
            <p:spPr bwMode="auto">
              <a:xfrm>
                <a:off x="1272369" y="430366"/>
                <a:ext cx="79216" cy="353935"/>
              </a:xfrm>
              <a:custGeom>
                <a:avLst/>
                <a:gdLst/>
                <a:ahLst/>
                <a:cxnLst/>
                <a:rect l="0" t="0" r="0" b="0"/>
                <a:pathLst>
                  <a:path w="79216" h="353935" fill="norm" stroke="1" extrusionOk="0">
                    <a:moveTo>
                      <a:pt x="0" y="0"/>
                    </a:moveTo>
                    <a:lnTo>
                      <a:pt x="16774" y="16431"/>
                    </a:lnTo>
                    <a:cubicBezTo>
                      <a:pt x="48385" y="54427"/>
                      <a:pt x="69004" y="95876"/>
                      <a:pt x="76284" y="139444"/>
                    </a:cubicBezTo>
                    <a:lnTo>
                      <a:pt x="79216" y="174688"/>
                    </a:lnTo>
                    <a:lnTo>
                      <a:pt x="79216" y="174766"/>
                    </a:lnTo>
                    <a:lnTo>
                      <a:pt x="76527" y="209938"/>
                    </a:lnTo>
                    <a:cubicBezTo>
                      <a:pt x="69842" y="253334"/>
                      <a:pt x="50872" y="294303"/>
                      <a:pt x="21498" y="331727"/>
                    </a:cubicBezTo>
                    <a:lnTo>
                      <a:pt x="0" y="353935"/>
                    </a:lnTo>
                    <a:lnTo>
                      <a:pt x="0" y="302515"/>
                    </a:lnTo>
                    <a:lnTo>
                      <a:pt x="4079" y="297912"/>
                    </a:lnTo>
                    <a:cubicBezTo>
                      <a:pt x="28555" y="263660"/>
                      <a:pt x="43449" y="226777"/>
                      <a:pt x="46910" y="188277"/>
                    </a:cubicBezTo>
                    <a:lnTo>
                      <a:pt x="0" y="188277"/>
                    </a:lnTo>
                    <a:lnTo>
                      <a:pt x="0" y="160794"/>
                    </a:lnTo>
                    <a:lnTo>
                      <a:pt x="47418" y="160794"/>
                    </a:lnTo>
                    <a:cubicBezTo>
                      <a:pt x="45348" y="120979"/>
                      <a:pt x="30514" y="83327"/>
                      <a:pt x="5469" y="48424"/>
                    </a:cubicBezTo>
                    <a:lnTo>
                      <a:pt x="0" y="42309"/>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sp>
            <p:nvSpPr>
              <p:cNvPr id="48" name="Shape 1286"/>
              <p:cNvSpPr/>
              <p:nvPr userDrawn="1"/>
            </p:nvSpPr>
            <p:spPr bwMode="auto">
              <a:xfrm>
                <a:off x="1272369" y="122354"/>
                <a:ext cx="77682" cy="173416"/>
              </a:xfrm>
              <a:custGeom>
                <a:avLst/>
                <a:gdLst/>
                <a:ahLst/>
                <a:cxnLst/>
                <a:rect l="0" t="0" r="0" b="0"/>
                <a:pathLst>
                  <a:path w="77682" h="173416" fill="norm" stroke="1" extrusionOk="0">
                    <a:moveTo>
                      <a:pt x="0" y="0"/>
                    </a:moveTo>
                    <a:lnTo>
                      <a:pt x="77682" y="41603"/>
                    </a:lnTo>
                    <a:lnTo>
                      <a:pt x="364" y="173416"/>
                    </a:lnTo>
                    <a:lnTo>
                      <a:pt x="0" y="173193"/>
                    </a:lnTo>
                    <a:lnTo>
                      <a:pt x="0" y="86107"/>
                    </a:lnTo>
                    <a:lnTo>
                      <a:pt x="19351" y="51979"/>
                    </a:lnTo>
                    <a:lnTo>
                      <a:pt x="0" y="41529"/>
                    </a:lnTo>
                    <a:lnTo>
                      <a:pt x="0" y="0"/>
                    </a:lnTo>
                    <a:close/>
                  </a:path>
                </a:pathLst>
              </a:custGeom>
              <a:grpFill/>
              <a:ln w="0" cap="flat">
                <a:miter lim="127000"/>
              </a:ln>
            </p:spPr>
            <p:style>
              <a:lnRef idx="0">
                <a:srgbClr val="000000">
                  <a:alpha val="0"/>
                </a:srgbClr>
              </a:lnRef>
              <a:fillRef idx="1">
                <a:srgbClr val="002954"/>
              </a:fillRef>
              <a:effectRef idx="0">
                <a:srgbClr val="000000"/>
              </a:effectRef>
              <a:fontRef idx="none"/>
            </p:style>
            <p:txBody>
              <a:bodyPr/>
              <a:lstStyle/>
              <a:p>
                <a:pPr>
                  <a:defRPr/>
                </a:pPr>
                <a:endParaRPr lang="ru-RU" sz="2100">
                  <a:solidFill>
                    <a:srgbClr val="244B84"/>
                  </a:solidFill>
                </a:endParaRPr>
              </a:p>
            </p:txBody>
          </p:sp>
        </p:grpSp>
        <p:cxnSp>
          <p:nvCxnSpPr>
            <p:cNvPr id="8" name="Прямая соединительная линия 7"/>
            <p:cNvCxnSpPr>
              <a:cxnSpLocks/>
            </p:cNvCxnSpPr>
            <p:nvPr userDrawn="1"/>
          </p:nvCxnSpPr>
          <p:spPr bwMode="auto">
            <a:xfrm flipV="1">
              <a:off x="1590676" y="9380375"/>
              <a:ext cx="90000" cy="0"/>
            </a:xfrm>
            <a:prstGeom prst="line">
              <a:avLst/>
            </a:prstGeom>
            <a:grpFill/>
            <a:ln w="19050">
              <a:solidFill>
                <a:srgbClr val="244B84"/>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a:cxnSpLocks/>
            </p:cNvCxnSpPr>
            <p:nvPr userDrawn="1"/>
          </p:nvCxnSpPr>
          <p:spPr bwMode="auto">
            <a:xfrm flipV="1">
              <a:off x="602457" y="9380375"/>
              <a:ext cx="90000" cy="0"/>
            </a:xfrm>
            <a:prstGeom prst="line">
              <a:avLst/>
            </a:prstGeom>
            <a:grpFill/>
            <a:ln w="19050">
              <a:solidFill>
                <a:srgbClr val="244B84"/>
              </a:solidFill>
            </a:ln>
          </p:spPr>
          <p:style>
            <a:lnRef idx="1">
              <a:schemeClr val="accent1"/>
            </a:lnRef>
            <a:fillRef idx="0">
              <a:schemeClr val="accent1"/>
            </a:fillRef>
            <a:effectRef idx="0">
              <a:schemeClr val="accent1"/>
            </a:effectRef>
            <a:fontRef idx="minor">
              <a:schemeClr val="tx1"/>
            </a:fontRef>
          </p:style>
        </p:cxnSp>
      </p:grpSp>
      <p:sp>
        <p:nvSpPr>
          <p:cNvPr id="49" name="Прямоугольник 48"/>
          <p:cNvSpPr/>
          <p:nvPr/>
        </p:nvSpPr>
        <p:spPr bwMode="auto">
          <a:xfrm>
            <a:off x="1232165" y="1999396"/>
            <a:ext cx="8858400" cy="1189079"/>
          </a:xfrm>
          <a:prstGeom prst="rect">
            <a:avLst/>
          </a:prstGeom>
        </p:spPr>
        <p:txBody>
          <a:bodyPr wrap="square">
            <a:spAutoFit/>
          </a:bodyPr>
          <a:lstStyle/>
          <a:p>
            <a:pPr>
              <a:spcAft>
                <a:spcPts val="0"/>
              </a:spcAft>
              <a:tabLst>
                <a:tab pos="3745898" algn="l"/>
              </a:tabLst>
              <a:defRPr/>
            </a:pPr>
            <a:r>
              <a:rPr lang="ru-RU" sz="3600">
                <a:solidFill>
                  <a:srgbClr val="244B84"/>
                </a:solidFill>
                <a:latin typeface="Franklin Gothic Demi"/>
                <a:ea typeface="Times New Roman"/>
                <a:cs typeface="Times New Roman"/>
              </a:rPr>
              <a:t>СПРАВКА</a:t>
            </a:r>
            <a:endParaRPr/>
          </a:p>
          <a:p>
            <a:pPr>
              <a:spcAft>
                <a:spcPts val="0"/>
              </a:spcAft>
              <a:tabLst>
                <a:tab pos="3745898" algn="l"/>
              </a:tabLst>
              <a:defRPr/>
            </a:pPr>
            <a:r>
              <a:rPr lang="ru-RU" sz="3600">
                <a:solidFill>
                  <a:srgbClr val="244B84"/>
                </a:solidFill>
                <a:latin typeface="Franklin Gothic Demi"/>
                <a:ea typeface="Times New Roman"/>
                <a:cs typeface="Times New Roman"/>
              </a:rPr>
              <a:t>Реализация силовых трансформаторов б/у</a:t>
            </a:r>
            <a:endParaRPr lang="ru-RU" sz="3600">
              <a:solidFill>
                <a:srgbClr val="244B84"/>
              </a:solidFill>
              <a:latin typeface="Franklin Gothic Demi"/>
              <a:ea typeface="Times New Roman"/>
              <a:cs typeface="Times New Roman"/>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2000" advClick="1"/>
    </mc:Choice>
    <mc:Fallback>
      <p:transition advClick="1"/>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Номер слайда 1"/>
          <p:cNvSpPr>
            <a:spLocks noGrp="1"/>
          </p:cNvSpPr>
          <p:nvPr>
            <p:ph type="sldNum" sz="quarter" idx="10"/>
          </p:nvPr>
        </p:nvSpPr>
        <p:spPr bwMode="auto"/>
        <p:txBody>
          <a:bodyPr/>
          <a:lstStyle/>
          <a:p>
            <a:pPr>
              <a:defRPr/>
            </a:pPr>
            <a:fld id="{A019386E-7EA0-4753-8DBC-2BD68DB44575}" type="slidenum">
              <a:rPr lang="ru-RU"/>
              <a:t/>
            </a:fld>
            <a:r>
              <a:rPr lang="ru-RU"/>
              <a:t> </a:t>
            </a:r>
            <a:endParaRPr lang="ru-RU"/>
          </a:p>
        </p:txBody>
      </p:sp>
      <p:sp>
        <p:nvSpPr>
          <p:cNvPr id="21" name="TextBox 20"/>
          <p:cNvSpPr txBox="1"/>
          <p:nvPr/>
        </p:nvSpPr>
        <p:spPr bwMode="auto">
          <a:xfrm>
            <a:off x="204975" y="109723"/>
            <a:ext cx="4135823" cy="396599"/>
          </a:xfrm>
          <a:prstGeom prst="rect">
            <a:avLst/>
          </a:prstGeom>
          <a:noFill/>
        </p:spPr>
        <p:txBody>
          <a:bodyPr wrap="none" rtlCol="0">
            <a:spAutoFit/>
          </a:bodyPr>
          <a:lstStyle/>
          <a:p>
            <a:pPr>
              <a:defRPr/>
            </a:pPr>
            <a:r>
              <a:rPr lang="ru-RU" sz="2000" b="1">
                <a:solidFill>
                  <a:srgbClr val="244B84"/>
                </a:solidFill>
                <a:latin typeface="Franklin Gothic Book"/>
              </a:rPr>
              <a:t>СИЛОВЫЕ ТРАНСФОРМАТОРЫ (Б/У)</a:t>
            </a:r>
            <a:endParaRPr lang="ru-RU" sz="2000" b="1">
              <a:solidFill>
                <a:srgbClr val="244B84"/>
              </a:solidFill>
              <a:latin typeface="Franklin Gothic Book"/>
            </a:endParaRPr>
          </a:p>
        </p:txBody>
      </p:sp>
      <p:pic>
        <p:nvPicPr>
          <p:cNvPr id="479440296" name=""/>
          <p:cNvPicPr>
            <a:picLocks noChangeAspect="1"/>
          </p:cNvPicPr>
          <p:nvPr/>
        </p:nvPicPr>
        <p:blipFill>
          <a:blip r:embed="rId2"/>
          <a:stretch/>
        </p:blipFill>
        <p:spPr bwMode="auto">
          <a:xfrm rot="0" flipH="0" flipV="0">
            <a:off x="118838" y="736468"/>
            <a:ext cx="5590170" cy="3034252"/>
          </a:xfrm>
          <a:prstGeom prst="rect">
            <a:avLst/>
          </a:prstGeom>
        </p:spPr>
      </p:pic>
      <p:pic>
        <p:nvPicPr>
          <p:cNvPr id="396847092" name=""/>
          <p:cNvPicPr>
            <a:picLocks noChangeAspect="1"/>
          </p:cNvPicPr>
          <p:nvPr/>
        </p:nvPicPr>
        <p:blipFill>
          <a:blip r:embed="rId3"/>
          <a:stretch/>
        </p:blipFill>
        <p:spPr bwMode="auto">
          <a:xfrm rot="0" flipH="0" flipV="0">
            <a:off x="118838" y="3868917"/>
            <a:ext cx="1728810" cy="3057525"/>
          </a:xfrm>
          <a:prstGeom prst="rect">
            <a:avLst/>
          </a:prstGeom>
        </p:spPr>
      </p:pic>
      <p:pic>
        <p:nvPicPr>
          <p:cNvPr id="1869864515" name=""/>
          <p:cNvPicPr>
            <a:picLocks noChangeAspect="1"/>
          </p:cNvPicPr>
          <p:nvPr/>
        </p:nvPicPr>
        <p:blipFill>
          <a:blip r:embed="rId4"/>
          <a:stretch/>
        </p:blipFill>
        <p:spPr bwMode="auto">
          <a:xfrm rot="0" flipH="0" flipV="0">
            <a:off x="1993376" y="3915201"/>
            <a:ext cx="1814103" cy="3011240"/>
          </a:xfrm>
          <a:prstGeom prst="rect">
            <a:avLst/>
          </a:prstGeom>
        </p:spPr>
      </p:pic>
      <p:pic>
        <p:nvPicPr>
          <p:cNvPr id="1794186509" name=""/>
          <p:cNvPicPr>
            <a:picLocks noChangeAspect="1"/>
          </p:cNvPicPr>
          <p:nvPr/>
        </p:nvPicPr>
        <p:blipFill>
          <a:blip r:embed="rId5"/>
          <a:stretch/>
        </p:blipFill>
        <p:spPr bwMode="auto">
          <a:xfrm rot="0" flipH="0" flipV="0">
            <a:off x="3927834" y="3915201"/>
            <a:ext cx="1781174" cy="3011240"/>
          </a:xfrm>
          <a:prstGeom prst="rect">
            <a:avLst/>
          </a:prstGeom>
        </p:spPr>
      </p:pic>
      <p:graphicFrame>
        <p:nvGraphicFramePr>
          <p:cNvPr id="100936429" name=""/>
          <p:cNvGraphicFramePr>
            <a:graphicFrameLocks xmlns:a="http://schemas.openxmlformats.org/drawingml/2006/main"/>
          </p:cNvGraphicFramePr>
          <p:nvPr/>
        </p:nvGraphicFramePr>
        <p:xfrm>
          <a:off x="5789193" y="723767"/>
          <a:ext cx="4664304" cy="6192669"/>
        </p:xfrm>
        <a:graphic>
          <a:graphicData uri="http://schemas.openxmlformats.org/drawingml/2006/table">
            <a:tbl>
              <a:tblPr firstRow="1" firstCol="1" lastRow="0" lastCol="0" bandRow="1" bandCol="0">
                <a:tableStyleId>{5C22544A-7EE6-4342-B048-85BDC9FD1C3A}</a:tableStyleId>
              </a:tblPr>
              <a:tblGrid>
                <a:gridCol w="450000"/>
                <a:gridCol w="810000"/>
                <a:gridCol w="1350000"/>
                <a:gridCol w="793616"/>
                <a:gridCol w="1247987"/>
              </a:tblGrid>
              <a:tr h="714457">
                <a:tc>
                  <a:txBody>
                    <a:bodyPr/>
                    <a:p>
                      <a:pPr algn="ctr">
                        <a:defRPr/>
                      </a:pPr>
                      <a:r>
                        <a:rPr sz="1200" b="0" i="0" u="none">
                          <a:solidFill>
                            <a:srgbClr val="000000"/>
                          </a:solidFill>
                          <a:latin typeface="Franklin Gothic Book"/>
                          <a:ea typeface="Franklin Gothic Book"/>
                          <a:cs typeface="Franklin Gothic Book"/>
                        </a:rPr>
                        <a:t>№ п/п</a:t>
                      </a:r>
                      <a:endParaRPr/>
                    </a:p>
                  </a:txBody>
                  <a:tcPr anchor="ctr"/>
                </a:tc>
                <a:tc>
                  <a:txBody>
                    <a:bodyPr/>
                    <a:p>
                      <a:pPr algn="ctr">
                        <a:defRPr/>
                      </a:pPr>
                      <a:r>
                        <a:rPr sz="1200" b="0" i="0" u="none">
                          <a:solidFill>
                            <a:srgbClr val="000000"/>
                          </a:solidFill>
                          <a:latin typeface="Franklin Gothic Book"/>
                          <a:ea typeface="Franklin Gothic Book"/>
                          <a:cs typeface="Franklin Gothic Book"/>
                        </a:rPr>
                        <a:t>Артикул/Инв.№</a:t>
                      </a:r>
                      <a:endParaRPr/>
                    </a:p>
                  </a:txBody>
                  <a:tcPr anchor="ctr"/>
                </a:tc>
                <a:tc>
                  <a:txBody>
                    <a:bodyPr/>
                    <a:p>
                      <a:pPr algn="ctr">
                        <a:defRPr/>
                      </a:pPr>
                      <a:r>
                        <a:rPr sz="1200" b="0" i="0" u="none">
                          <a:solidFill>
                            <a:srgbClr val="000000"/>
                          </a:solidFill>
                          <a:latin typeface="Franklin Gothic Book"/>
                          <a:ea typeface="Franklin Gothic Book"/>
                          <a:cs typeface="Franklin Gothic Book"/>
                        </a:rPr>
                        <a:t>Наименование</a:t>
                      </a:r>
                      <a:endParaRPr/>
                    </a:p>
                  </a:txBody>
                  <a:tcPr anchor="ctr"/>
                </a:tc>
                <a:tc>
                  <a:txBody>
                    <a:bodyPr/>
                    <a:p>
                      <a:pPr>
                        <a:defRPr/>
                      </a:pPr>
                      <a:r>
                        <a:rPr sz="1200" b="0" i="0" u="none">
                          <a:solidFill>
                            <a:srgbClr val="000000"/>
                          </a:solidFill>
                          <a:latin typeface="Franklin Gothic Book"/>
                          <a:ea typeface="Franklin Gothic Book"/>
                          <a:cs typeface="Franklin Gothic Book"/>
                        </a:rPr>
                        <a:t>    Год выпуска</a:t>
                      </a:r>
                      <a:endParaRPr sz="1200" b="0" i="0" u="none">
                        <a:solidFill>
                          <a:srgbClr val="000000"/>
                        </a:solidFill>
                        <a:latin typeface="Franklin Gothic Book"/>
                        <a:ea typeface="Franklin Gothic Book"/>
                        <a:cs typeface="Franklin Gothic Book"/>
                      </a:endParaRPr>
                    </a:p>
                  </a:txBody>
                  <a:tcPr anchor="ctr"/>
                </a:tc>
                <a:tc>
                  <a:txBody>
                    <a:bodyPr/>
                    <a:p>
                      <a:pPr algn="ctr">
                        <a:defRPr/>
                      </a:pPr>
                      <a:r>
                        <a:rPr sz="1100" b="0" i="0" u="none">
                          <a:solidFill>
                            <a:srgbClr val="000000"/>
                          </a:solidFill>
                          <a:latin typeface="Calibri"/>
                          <a:ea typeface="Calibri"/>
                          <a:cs typeface="Calibri"/>
                        </a:rPr>
                        <a:t>Место нахождения</a:t>
                      </a:r>
                      <a:endParaRPr/>
                    </a:p>
                  </a:txBody>
                  <a:tcPr anchor="ctr"/>
                </a:tc>
              </a:tr>
              <a:tr h="648339">
                <a:tc>
                  <a:txBody>
                    <a:bodyPr/>
                    <a:p>
                      <a:pPr algn="ctr">
                        <a:defRPr/>
                      </a:pPr>
                      <a:r>
                        <a:rPr sz="1200" b="0" i="0" u="none">
                          <a:solidFill>
                            <a:srgbClr val="0070C0"/>
                          </a:solidFill>
                          <a:latin typeface="Franklin Gothic Book"/>
                          <a:ea typeface="Franklin Gothic Book"/>
                          <a:cs typeface="Franklin Gothic Book"/>
                        </a:rPr>
                        <a:t>1</a:t>
                      </a:r>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*96246</a:t>
                      </a:r>
                      <a:endParaRPr sz="1200" b="0" i="0" u="none" strike="noStrike" cap="none" spc="0">
                        <a:solidFill>
                          <a:schemeClr val="accent1">
                            <a:lumMod val="50000"/>
                          </a:schemeClr>
                        </a:solidFill>
                        <a:latin typeface="Franklin Gothic Book"/>
                        <a:cs typeface="Franklin Gothic Book"/>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Трансформатор ТМ 1000</a:t>
                      </a:r>
                      <a:endParaRPr sz="1200" b="0" i="0" u="none" strike="noStrike" cap="none" spc="0">
                        <a:solidFill>
                          <a:schemeClr val="accent1">
                            <a:lumMod val="50000"/>
                          </a:schemeClr>
                        </a:solidFill>
                        <a:latin typeface="Franklin Gothic Book"/>
                        <a:cs typeface="Franklin Gothic Book"/>
                      </a:endParaRPr>
                    </a:p>
                  </a:txBody>
                  <a:tcPr anchor="ctr"/>
                </a:tc>
                <a:tc>
                  <a:txBody>
                    <a:bodyPr/>
                    <a:p>
                      <a:pPr algn="ctr">
                        <a:defRPr/>
                      </a:pPr>
                      <a:r>
                        <a:rPr sz="1200" b="0" i="0" u="none">
                          <a:solidFill>
                            <a:srgbClr val="0070C0"/>
                          </a:solidFill>
                          <a:latin typeface="Franklin Gothic Book"/>
                          <a:ea typeface="Franklin Gothic Book"/>
                          <a:cs typeface="Franklin Gothic Book"/>
                        </a:rPr>
                        <a:t>1994</a:t>
                      </a:r>
                      <a:endParaRPr/>
                    </a:p>
                  </a:txBody>
                  <a:tcPr anchor="ctr"/>
                </a:tc>
                <a:tc>
                  <a:txBody>
                    <a:bodyPr/>
                    <a:p>
                      <a:pPr algn="ctr">
                        <a:defRPr/>
                      </a:pPr>
                      <a:r>
                        <a:rPr sz="1200" b="0" i="0" u="none">
                          <a:solidFill>
                            <a:srgbClr val="0070C0"/>
                          </a:solidFill>
                          <a:latin typeface="Franklin Gothic Book"/>
                          <a:ea typeface="Franklin Gothic Book"/>
                          <a:cs typeface="Franklin Gothic Book"/>
                        </a:rPr>
                        <a:t>Склад №1</a:t>
                      </a:r>
                      <a:endParaRPr/>
                    </a:p>
                  </a:txBody>
                  <a:tcPr anchor="ctr"/>
                </a:tc>
              </a:tr>
              <a:tr h="526139">
                <a:tc>
                  <a:txBody>
                    <a:bodyPr/>
                    <a:p>
                      <a:pPr algn="ctr">
                        <a:defRPr/>
                      </a:pPr>
                      <a:r>
                        <a:rPr sz="1200" b="0" i="0" u="none">
                          <a:solidFill>
                            <a:srgbClr val="0070C0"/>
                          </a:solidFill>
                          <a:latin typeface="Franklin Gothic Book"/>
                          <a:ea typeface="Franklin Gothic Book"/>
                          <a:cs typeface="Franklin Gothic Book"/>
                        </a:rPr>
                        <a:t>2</a:t>
                      </a:r>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*96247</a:t>
                      </a:r>
                      <a:endParaRPr sz="1200" b="0" i="0" u="none" strike="noStrike" cap="none" spc="0">
                        <a:solidFill>
                          <a:schemeClr val="accent1">
                            <a:lumMod val="50000"/>
                          </a:schemeClr>
                        </a:solidFill>
                        <a:latin typeface="Franklin Gothic Book"/>
                        <a:cs typeface="Franklin Gothic Book"/>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Трансформатор ТМ 1000</a:t>
                      </a:r>
                      <a:endParaRPr sz="1200" b="0" i="0" u="none" strike="noStrike" cap="none" spc="0">
                        <a:solidFill>
                          <a:schemeClr val="accent1">
                            <a:lumMod val="50000"/>
                          </a:schemeClr>
                        </a:solidFill>
                        <a:latin typeface="Franklin Gothic Book"/>
                        <a:cs typeface="Franklin Gothic Book"/>
                      </a:endParaRPr>
                    </a:p>
                  </a:txBody>
                  <a:tcPr anchor="ctr"/>
                </a:tc>
                <a:tc>
                  <a:txBody>
                    <a:bodyPr/>
                    <a:p>
                      <a:pPr algn="ctr">
                        <a:defRPr/>
                      </a:pPr>
                      <a:r>
                        <a:rPr sz="1200" b="0" i="0" u="none">
                          <a:solidFill>
                            <a:srgbClr val="0070C0"/>
                          </a:solidFill>
                          <a:latin typeface="Franklin Gothic Book"/>
                          <a:ea typeface="Franklin Gothic Book"/>
                          <a:cs typeface="Franklin Gothic Book"/>
                        </a:rPr>
                        <a:t>1994</a:t>
                      </a:r>
                      <a:endParaRPr/>
                    </a:p>
                  </a:txBody>
                  <a:tcPr anchor="ctr"/>
                </a:tc>
                <a:tc>
                  <a:txBody>
                    <a:bodyPr/>
                    <a:p>
                      <a:pPr algn="ctr">
                        <a:defRPr/>
                      </a:pPr>
                      <a:r>
                        <a:rPr sz="1200" b="0" i="0" u="none">
                          <a:solidFill>
                            <a:srgbClr val="0070C0"/>
                          </a:solidFill>
                          <a:latin typeface="Franklin Gothic Book"/>
                          <a:ea typeface="Franklin Gothic Book"/>
                          <a:cs typeface="Franklin Gothic Book"/>
                        </a:rPr>
                        <a:t>Склад №1</a:t>
                      </a:r>
                      <a:endParaRPr/>
                    </a:p>
                  </a:txBody>
                  <a:tcPr anchor="ctr"/>
                </a:tc>
              </a:tr>
              <a:tr h="526139">
                <a:tc>
                  <a:txBody>
                    <a:bodyPr/>
                    <a:p>
                      <a:pPr algn="ctr">
                        <a:defRPr/>
                      </a:pPr>
                      <a:r>
                        <a:rPr sz="1200" b="0" i="0" u="none">
                          <a:solidFill>
                            <a:srgbClr val="0070C0"/>
                          </a:solidFill>
                          <a:latin typeface="Franklin Gothic Book"/>
                          <a:ea typeface="Franklin Gothic Book"/>
                          <a:cs typeface="Franklin Gothic Book"/>
                        </a:rPr>
                        <a:t>3</a:t>
                      </a:r>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*96252</a:t>
                      </a:r>
                      <a:endParaRPr sz="1200" b="0" i="0" u="none" strike="noStrike" cap="none" spc="0">
                        <a:solidFill>
                          <a:schemeClr val="accent1">
                            <a:lumMod val="50000"/>
                          </a:schemeClr>
                        </a:solidFill>
                        <a:latin typeface="Franklin Gothic Book"/>
                        <a:cs typeface="Franklin Gothic Book"/>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Трансформатор ТМ 630</a:t>
                      </a:r>
                      <a:endParaRPr sz="1200" b="0" i="0" u="none" strike="noStrike" cap="none" spc="0">
                        <a:solidFill>
                          <a:schemeClr val="accent1">
                            <a:lumMod val="50000"/>
                          </a:schemeClr>
                        </a:solidFill>
                        <a:latin typeface="Franklin Gothic Book"/>
                        <a:cs typeface="Franklin Gothic Book"/>
                      </a:endParaRPr>
                    </a:p>
                  </a:txBody>
                  <a:tcPr anchor="ctr"/>
                </a:tc>
                <a:tc>
                  <a:txBody>
                    <a:bodyPr/>
                    <a:p>
                      <a:pPr algn="ctr">
                        <a:defRPr/>
                      </a:pPr>
                      <a:r>
                        <a:rPr sz="1200" b="0" i="0" u="none">
                          <a:solidFill>
                            <a:srgbClr val="0070C0"/>
                          </a:solidFill>
                          <a:latin typeface="Franklin Gothic Book"/>
                          <a:ea typeface="Franklin Gothic Book"/>
                          <a:cs typeface="Franklin Gothic Book"/>
                        </a:rPr>
                        <a:t>1999</a:t>
                      </a:r>
                      <a:endParaRPr/>
                    </a:p>
                  </a:txBody>
                  <a:tcPr anchor="ctr"/>
                </a:tc>
                <a:tc>
                  <a:txBody>
                    <a:bodyPr/>
                    <a:p>
                      <a:pPr algn="ctr">
                        <a:defRPr/>
                      </a:pPr>
                      <a:r>
                        <a:rPr sz="1200" b="0" i="0" u="none">
                          <a:solidFill>
                            <a:srgbClr val="0070C0"/>
                          </a:solidFill>
                          <a:latin typeface="Franklin Gothic Book"/>
                          <a:ea typeface="Franklin Gothic Book"/>
                          <a:cs typeface="Franklin Gothic Book"/>
                        </a:rPr>
                        <a:t>Склад №1</a:t>
                      </a:r>
                      <a:endParaRPr/>
                    </a:p>
                  </a:txBody>
                  <a:tcPr anchor="ctr"/>
                </a:tc>
              </a:tr>
              <a:tr h="526139">
                <a:tc>
                  <a:txBody>
                    <a:bodyPr/>
                    <a:p>
                      <a:pPr algn="ctr">
                        <a:defRPr/>
                      </a:pPr>
                      <a:r>
                        <a:rPr sz="1200" b="0" i="0" u="none">
                          <a:solidFill>
                            <a:srgbClr val="0070C0"/>
                          </a:solidFill>
                          <a:latin typeface="Franklin Gothic Book"/>
                          <a:ea typeface="Franklin Gothic Book"/>
                          <a:cs typeface="Franklin Gothic Book"/>
                        </a:rPr>
                        <a:t>4</a:t>
                      </a:r>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*96253</a:t>
                      </a:r>
                      <a:endParaRPr sz="1200" b="0" i="0" u="none" strike="noStrike" cap="none" spc="0">
                        <a:solidFill>
                          <a:schemeClr val="accent1">
                            <a:lumMod val="50000"/>
                          </a:schemeClr>
                        </a:solidFill>
                        <a:latin typeface="Franklin Gothic Book"/>
                        <a:cs typeface="Franklin Gothic Book"/>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Трансформатор ТМ 630</a:t>
                      </a:r>
                      <a:endParaRPr sz="1200" b="0" i="0" u="none" strike="noStrike" cap="none" spc="0">
                        <a:solidFill>
                          <a:schemeClr val="accent1">
                            <a:lumMod val="50000"/>
                          </a:schemeClr>
                        </a:solidFill>
                        <a:latin typeface="Franklin Gothic Book"/>
                        <a:cs typeface="Franklin Gothic Book"/>
                      </a:endParaRPr>
                    </a:p>
                  </a:txBody>
                  <a:tcPr anchor="ctr"/>
                </a:tc>
                <a:tc>
                  <a:txBody>
                    <a:bodyPr/>
                    <a:p>
                      <a:pPr algn="ctr">
                        <a:defRPr/>
                      </a:pPr>
                      <a:r>
                        <a:rPr sz="1200" b="0" i="0" u="none">
                          <a:solidFill>
                            <a:srgbClr val="0070C0"/>
                          </a:solidFill>
                          <a:latin typeface="Franklin Gothic Book"/>
                          <a:ea typeface="Franklin Gothic Book"/>
                          <a:cs typeface="Franklin Gothic Book"/>
                        </a:rPr>
                        <a:t>1993</a:t>
                      </a:r>
                      <a:endParaRPr/>
                    </a:p>
                  </a:txBody>
                  <a:tcPr anchor="ctr"/>
                </a:tc>
                <a:tc>
                  <a:txBody>
                    <a:bodyPr/>
                    <a:p>
                      <a:pPr algn="ctr">
                        <a:defRPr/>
                      </a:pPr>
                      <a:r>
                        <a:rPr sz="1200" b="0" i="0" u="none">
                          <a:solidFill>
                            <a:srgbClr val="0070C0"/>
                          </a:solidFill>
                          <a:latin typeface="Franklin Gothic Book"/>
                          <a:ea typeface="Franklin Gothic Book"/>
                          <a:cs typeface="Franklin Gothic Book"/>
                        </a:rPr>
                        <a:t>Склад №1</a:t>
                      </a:r>
                      <a:endParaRPr/>
                    </a:p>
                  </a:txBody>
                  <a:tcPr anchor="ctr"/>
                </a:tc>
              </a:tr>
              <a:tr h="430776">
                <a:tc>
                  <a:txBody>
                    <a:bodyPr/>
                    <a:p>
                      <a:pPr algn="ctr">
                        <a:defRPr/>
                      </a:pPr>
                      <a:r>
                        <a:rPr sz="1200" b="0" i="0" u="none">
                          <a:solidFill>
                            <a:srgbClr val="0070C0"/>
                          </a:solidFill>
                          <a:latin typeface="Franklin Gothic Book"/>
                          <a:ea typeface="Franklin Gothic Book"/>
                          <a:cs typeface="Franklin Gothic Book"/>
                        </a:rPr>
                        <a:t>5</a:t>
                      </a:r>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12917</a:t>
                      </a:r>
                      <a:endParaRPr sz="1200" b="0" i="0" u="none" strike="noStrike" cap="none" spc="0">
                        <a:solidFill>
                          <a:schemeClr val="accent1">
                            <a:lumMod val="50000"/>
                          </a:schemeClr>
                        </a:solidFill>
                        <a:latin typeface="Franklin Gothic Book"/>
                        <a:cs typeface="Franklin Gothic Book"/>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Трансформатор</a:t>
                      </a:r>
                      <a:endParaRPr sz="1200" b="0" i="0" u="none" strike="noStrike" cap="none" spc="0">
                        <a:solidFill>
                          <a:schemeClr val="accent1">
                            <a:lumMod val="50000"/>
                          </a:schemeClr>
                        </a:solidFill>
                        <a:latin typeface="Franklin Gothic Book"/>
                        <a:cs typeface="Franklin Gothic Book"/>
                      </a:endParaRPr>
                    </a:p>
                  </a:txBody>
                  <a:tcPr anchor="ctr"/>
                </a:tc>
                <a:tc>
                  <a:txBody>
                    <a:bodyPr/>
                    <a:p>
                      <a:pPr algn="ctr">
                        <a:defRPr/>
                      </a:pPr>
                      <a:r>
                        <a:rPr sz="1200" b="0" i="0" u="none">
                          <a:solidFill>
                            <a:srgbClr val="0070C0"/>
                          </a:solidFill>
                          <a:latin typeface="Franklin Gothic Book"/>
                          <a:ea typeface="Franklin Gothic Book"/>
                          <a:cs typeface="Franklin Gothic Book"/>
                        </a:rPr>
                        <a:t>1971</a:t>
                      </a:r>
                      <a:endParaRPr/>
                    </a:p>
                  </a:txBody>
                  <a:tcPr anchor="ctr"/>
                </a:tc>
                <a:tc>
                  <a:txBody>
                    <a:bodyPr/>
                    <a:p>
                      <a:pPr algn="ctr">
                        <a:defRPr/>
                      </a:pPr>
                      <a:r>
                        <a:rPr sz="1200" b="0" i="0" u="none">
                          <a:solidFill>
                            <a:srgbClr val="0070C0"/>
                          </a:solidFill>
                          <a:latin typeface="Franklin Gothic Book"/>
                          <a:ea typeface="Franklin Gothic Book"/>
                          <a:cs typeface="Franklin Gothic Book"/>
                        </a:rPr>
                        <a:t>Склад №1</a:t>
                      </a:r>
                      <a:endParaRPr/>
                    </a:p>
                  </a:txBody>
                  <a:tcPr anchor="ctr"/>
                </a:tc>
              </a:tr>
              <a:tr h="526139">
                <a:tc>
                  <a:txBody>
                    <a:bodyPr/>
                    <a:p>
                      <a:pPr algn="ctr">
                        <a:defRPr/>
                      </a:pPr>
                      <a:r>
                        <a:rPr sz="1200" b="0" i="0" u="none">
                          <a:solidFill>
                            <a:srgbClr val="0070C0"/>
                          </a:solidFill>
                          <a:latin typeface="Franklin Gothic Book"/>
                          <a:ea typeface="Franklin Gothic Book"/>
                          <a:cs typeface="Franklin Gothic Book"/>
                        </a:rPr>
                        <a:t>6</a:t>
                      </a:r>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19712</a:t>
                      </a:r>
                      <a:endParaRPr sz="1200" b="0" i="0" u="none" strike="noStrike" cap="none" spc="0">
                        <a:solidFill>
                          <a:schemeClr val="accent1">
                            <a:lumMod val="50000"/>
                          </a:schemeClr>
                        </a:solidFill>
                        <a:latin typeface="Franklin Gothic Book"/>
                        <a:cs typeface="Franklin Gothic Book"/>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Трансформатор ТМ 1000</a:t>
                      </a:r>
                      <a:endParaRPr sz="1200" b="0" i="0" u="none" strike="noStrike" cap="none" spc="0">
                        <a:solidFill>
                          <a:schemeClr val="accent1">
                            <a:lumMod val="50000"/>
                          </a:schemeClr>
                        </a:solidFill>
                        <a:latin typeface="Franklin Gothic Book"/>
                        <a:cs typeface="Franklin Gothic Book"/>
                      </a:endParaRPr>
                    </a:p>
                  </a:txBody>
                  <a:tcPr anchor="ctr"/>
                </a:tc>
                <a:tc>
                  <a:txBody>
                    <a:bodyPr/>
                    <a:p>
                      <a:pPr algn="ctr">
                        <a:defRPr/>
                      </a:pPr>
                      <a:r>
                        <a:rPr sz="1200" b="0" i="0" u="none">
                          <a:solidFill>
                            <a:srgbClr val="0070C0"/>
                          </a:solidFill>
                          <a:latin typeface="Franklin Gothic Book"/>
                          <a:ea typeface="Franklin Gothic Book"/>
                          <a:cs typeface="Franklin Gothic Book"/>
                        </a:rPr>
                        <a:t>1999</a:t>
                      </a:r>
                      <a:endParaRPr/>
                    </a:p>
                  </a:txBody>
                  <a:tcPr anchor="ctr"/>
                </a:tc>
                <a:tc>
                  <a:txBody>
                    <a:bodyPr/>
                    <a:p>
                      <a:pPr algn="ctr">
                        <a:defRPr/>
                      </a:pPr>
                      <a:r>
                        <a:rPr sz="1200" b="0" i="0" u="none">
                          <a:solidFill>
                            <a:srgbClr val="0070C0"/>
                          </a:solidFill>
                          <a:latin typeface="Franklin Gothic Book"/>
                          <a:ea typeface="Franklin Gothic Book"/>
                          <a:cs typeface="Franklin Gothic Book"/>
                        </a:rPr>
                        <a:t>Склад №1</a:t>
                      </a:r>
                      <a:endParaRPr/>
                    </a:p>
                  </a:txBody>
                  <a:tcPr anchor="ctr"/>
                </a:tc>
              </a:tr>
              <a:tr h="526139">
                <a:tc>
                  <a:txBody>
                    <a:bodyPr/>
                    <a:p>
                      <a:pPr algn="ctr">
                        <a:defRPr/>
                      </a:pPr>
                      <a:r>
                        <a:rPr sz="1200" b="0" i="0" u="none">
                          <a:solidFill>
                            <a:srgbClr val="0070C0"/>
                          </a:solidFill>
                          <a:latin typeface="Franklin Gothic Book"/>
                          <a:ea typeface="Franklin Gothic Book"/>
                          <a:cs typeface="Franklin Gothic Book"/>
                        </a:rPr>
                        <a:t>7</a:t>
                      </a:r>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20408</a:t>
                      </a:r>
                      <a:endParaRPr sz="1200" b="0" i="0" u="none" strike="noStrike" cap="none" spc="0">
                        <a:solidFill>
                          <a:schemeClr val="accent1">
                            <a:lumMod val="50000"/>
                          </a:schemeClr>
                        </a:solidFill>
                        <a:latin typeface="Franklin Gothic Book"/>
                        <a:cs typeface="Franklin Gothic Book"/>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Трансформатор ТМ 1000</a:t>
                      </a:r>
                      <a:endParaRPr sz="1200" b="0" i="0" u="none" strike="noStrike" cap="none" spc="0">
                        <a:solidFill>
                          <a:schemeClr val="accent1">
                            <a:lumMod val="50000"/>
                          </a:schemeClr>
                        </a:solidFill>
                        <a:latin typeface="Franklin Gothic Book"/>
                        <a:cs typeface="Franklin Gothic Book"/>
                      </a:endParaRPr>
                    </a:p>
                  </a:txBody>
                  <a:tcPr anchor="ctr"/>
                </a:tc>
                <a:tc>
                  <a:txBody>
                    <a:bodyPr/>
                    <a:p>
                      <a:pPr algn="ctr">
                        <a:defRPr/>
                      </a:pPr>
                      <a:r>
                        <a:rPr sz="1200" b="0" i="0" u="none">
                          <a:solidFill>
                            <a:srgbClr val="0070C0"/>
                          </a:solidFill>
                          <a:latin typeface="Franklin Gothic Book"/>
                          <a:ea typeface="Franklin Gothic Book"/>
                          <a:cs typeface="Franklin Gothic Book"/>
                        </a:rPr>
                        <a:t>1999</a:t>
                      </a:r>
                      <a:endParaRPr/>
                    </a:p>
                  </a:txBody>
                  <a:tcPr anchor="ctr"/>
                </a:tc>
                <a:tc>
                  <a:txBody>
                    <a:bodyPr/>
                    <a:p>
                      <a:pPr algn="ctr">
                        <a:defRPr/>
                      </a:pPr>
                      <a:r>
                        <a:rPr sz="1200" b="0" i="0" u="none">
                          <a:solidFill>
                            <a:srgbClr val="0070C0"/>
                          </a:solidFill>
                          <a:latin typeface="Franklin Gothic Book"/>
                          <a:ea typeface="Franklin Gothic Book"/>
                          <a:cs typeface="Franklin Gothic Book"/>
                        </a:rPr>
                        <a:t>Склад №1</a:t>
                      </a:r>
                      <a:endParaRPr/>
                    </a:p>
                  </a:txBody>
                  <a:tcPr anchor="ctr"/>
                </a:tc>
              </a:tr>
              <a:tr h="726128">
                <a:tc>
                  <a:txBody>
                    <a:bodyPr/>
                    <a:p>
                      <a:pPr algn="ctr">
                        <a:defRPr/>
                      </a:pPr>
                      <a:r>
                        <a:rPr sz="1200" b="0" i="0" u="none">
                          <a:solidFill>
                            <a:srgbClr val="0070C0"/>
                          </a:solidFill>
                          <a:latin typeface="Franklin Gothic Book"/>
                          <a:ea typeface="Franklin Gothic Book"/>
                          <a:cs typeface="Franklin Gothic Book"/>
                        </a:rPr>
                        <a:t>8</a:t>
                      </a:r>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25597</a:t>
                      </a:r>
                      <a:endParaRPr sz="1200" b="0" i="0" u="none" strike="noStrike" cap="none" spc="0">
                        <a:solidFill>
                          <a:schemeClr val="accent1">
                            <a:lumMod val="50000"/>
                          </a:schemeClr>
                        </a:solidFill>
                        <a:latin typeface="Franklin Gothic Book"/>
                        <a:cs typeface="Franklin Gothic Book"/>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Трансформатор ТМ 400/10 У16/0,4</a:t>
                      </a:r>
                      <a:endParaRPr sz="1200" b="0" i="0" u="none" strike="noStrike" cap="none" spc="0">
                        <a:solidFill>
                          <a:schemeClr val="accent1">
                            <a:lumMod val="50000"/>
                          </a:schemeClr>
                        </a:solidFill>
                        <a:latin typeface="Franklin Gothic Book"/>
                        <a:cs typeface="Franklin Gothic Book"/>
                      </a:endParaRPr>
                    </a:p>
                  </a:txBody>
                  <a:tcPr anchor="ctr"/>
                </a:tc>
                <a:tc>
                  <a:txBody>
                    <a:bodyPr/>
                    <a:p>
                      <a:pPr algn="ctr">
                        <a:defRPr/>
                      </a:pPr>
                      <a:r>
                        <a:rPr sz="1200" b="0" i="0" u="none">
                          <a:solidFill>
                            <a:srgbClr val="0070C0"/>
                          </a:solidFill>
                          <a:latin typeface="Franklin Gothic Book"/>
                          <a:ea typeface="Franklin Gothic Book"/>
                          <a:cs typeface="Franklin Gothic Book"/>
                        </a:rPr>
                        <a:t>2002</a:t>
                      </a:r>
                      <a:endParaRPr/>
                    </a:p>
                  </a:txBody>
                  <a:tcPr anchor="ctr"/>
                </a:tc>
                <a:tc>
                  <a:txBody>
                    <a:bodyPr/>
                    <a:p>
                      <a:pPr algn="ctr">
                        <a:defRPr/>
                      </a:pPr>
                      <a:r>
                        <a:rPr sz="1200" b="0" i="0" u="none">
                          <a:solidFill>
                            <a:srgbClr val="0070C0"/>
                          </a:solidFill>
                          <a:latin typeface="Franklin Gothic Book"/>
                          <a:ea typeface="Franklin Gothic Book"/>
                          <a:cs typeface="Franklin Gothic Book"/>
                        </a:rPr>
                        <a:t>Склад №1</a:t>
                      </a:r>
                      <a:endParaRPr/>
                    </a:p>
                  </a:txBody>
                  <a:tcPr anchor="ctr"/>
                </a:tc>
              </a:tr>
              <a:tr h="526139">
                <a:tc>
                  <a:txBody>
                    <a:bodyPr/>
                    <a:p>
                      <a:pPr algn="ctr">
                        <a:defRPr/>
                      </a:pPr>
                      <a:r>
                        <a:rPr sz="1200" b="0" i="0" u="none">
                          <a:solidFill>
                            <a:srgbClr val="0070C0"/>
                          </a:solidFill>
                          <a:latin typeface="Franklin Gothic Book"/>
                          <a:ea typeface="Franklin Gothic Book"/>
                          <a:cs typeface="Franklin Gothic Book"/>
                        </a:rPr>
                        <a:t>9</a:t>
                      </a:r>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10804</a:t>
                      </a:r>
                      <a:endParaRPr sz="1200" b="0" i="0" u="none" strike="noStrike" cap="none" spc="0">
                        <a:solidFill>
                          <a:schemeClr val="accent1">
                            <a:lumMod val="50000"/>
                          </a:schemeClr>
                        </a:solidFill>
                        <a:latin typeface="Franklin Gothic Book"/>
                        <a:cs typeface="Franklin Gothic Book"/>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Трансформатор ТМ 630</a:t>
                      </a:r>
                      <a:endParaRPr sz="1200" b="0" i="0" u="none" strike="noStrike" cap="none" spc="0">
                        <a:solidFill>
                          <a:schemeClr val="accent1">
                            <a:lumMod val="50000"/>
                          </a:schemeClr>
                        </a:solidFill>
                        <a:latin typeface="Franklin Gothic Book"/>
                        <a:cs typeface="Franklin Gothic Book"/>
                      </a:endParaRPr>
                    </a:p>
                  </a:txBody>
                  <a:tcPr anchor="ctr"/>
                </a:tc>
                <a:tc>
                  <a:txBody>
                    <a:bodyPr/>
                    <a:p>
                      <a:pPr algn="ctr">
                        <a:defRPr/>
                      </a:pPr>
                      <a:r>
                        <a:rPr sz="1200" b="0" i="0" u="none">
                          <a:solidFill>
                            <a:srgbClr val="0070C0"/>
                          </a:solidFill>
                          <a:latin typeface="Franklin Gothic Book"/>
                          <a:ea typeface="Franklin Gothic Book"/>
                          <a:cs typeface="Franklin Gothic Book"/>
                        </a:rPr>
                        <a:t>1993</a:t>
                      </a:r>
                      <a:endParaRPr/>
                    </a:p>
                  </a:txBody>
                  <a:tcPr anchor="ctr"/>
                </a:tc>
                <a:tc>
                  <a:txBody>
                    <a:bodyPr/>
                    <a:p>
                      <a:pPr algn="ctr">
                        <a:defRPr/>
                      </a:pPr>
                      <a:r>
                        <a:rPr sz="1200" b="0" i="0" u="none">
                          <a:solidFill>
                            <a:srgbClr val="0070C0"/>
                          </a:solidFill>
                          <a:latin typeface="Franklin Gothic Book"/>
                          <a:ea typeface="Franklin Gothic Book"/>
                          <a:cs typeface="Franklin Gothic Book"/>
                        </a:rPr>
                        <a:t>УВМ</a:t>
                      </a:r>
                      <a:endParaRPr/>
                    </a:p>
                  </a:txBody>
                  <a:tcPr anchor="ctr"/>
                </a:tc>
              </a:tr>
              <a:tr h="526139">
                <a:tc>
                  <a:txBody>
                    <a:bodyPr/>
                    <a:p>
                      <a:pPr algn="ctr">
                        <a:defRPr/>
                      </a:pPr>
                      <a:r>
                        <a:rPr sz="1200" b="0" i="0" u="none">
                          <a:solidFill>
                            <a:srgbClr val="0070C0"/>
                          </a:solidFill>
                          <a:latin typeface="Franklin Gothic Book"/>
                          <a:ea typeface="Franklin Gothic Book"/>
                          <a:cs typeface="Franklin Gothic Book"/>
                        </a:rPr>
                        <a:t>10</a:t>
                      </a:r>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10805</a:t>
                      </a:r>
                      <a:endParaRPr sz="1200" b="0" i="0" u="none" strike="noStrike" cap="none" spc="0">
                        <a:solidFill>
                          <a:schemeClr val="accent1">
                            <a:lumMod val="50000"/>
                          </a:schemeClr>
                        </a:solidFill>
                        <a:latin typeface="Franklin Gothic Book"/>
                        <a:cs typeface="Franklin Gothic Book"/>
                      </a:endParaRPr>
                    </a:p>
                  </a:txBody>
                  <a:tcPr anchor="ctr"/>
                </a:tc>
                <a:tc>
                  <a:txBody>
                    <a:bodyPr/>
                    <a:p>
                      <a:pPr marL="0" marR="0" indent="0" algn="ctr">
                        <a:lnSpc>
                          <a:spcPct val="100000"/>
                        </a:lnSpc>
                        <a:spcBef>
                          <a:spcPts val="0"/>
                        </a:spcBef>
                        <a:spcAft>
                          <a:spcPts val="0"/>
                        </a:spcAft>
                        <a:defRPr/>
                      </a:pPr>
                      <a:r>
                        <a:rPr lang="en-US" sz="1200" b="0" i="0" u="none" strike="noStrike" cap="none" spc="0">
                          <a:solidFill>
                            <a:schemeClr val="accent1">
                              <a:lumMod val="50000"/>
                            </a:schemeClr>
                          </a:solidFill>
                          <a:latin typeface="Franklin Gothic Book"/>
                          <a:ea typeface="Franklin Gothic Book"/>
                          <a:cs typeface="Franklin Gothic Book"/>
                        </a:rPr>
                        <a:t>Трансформатор ТМ 630</a:t>
                      </a:r>
                      <a:endParaRPr sz="1200" b="0" i="0" u="none" strike="noStrike" cap="none" spc="0">
                        <a:solidFill>
                          <a:schemeClr val="accent1">
                            <a:lumMod val="50000"/>
                          </a:schemeClr>
                        </a:solidFill>
                        <a:latin typeface="Franklin Gothic Book"/>
                        <a:cs typeface="Franklin Gothic Book"/>
                      </a:endParaRPr>
                    </a:p>
                  </a:txBody>
                  <a:tcPr anchor="ctr"/>
                </a:tc>
                <a:tc>
                  <a:txBody>
                    <a:bodyPr/>
                    <a:p>
                      <a:pPr algn="ctr">
                        <a:defRPr/>
                      </a:pPr>
                      <a:r>
                        <a:rPr sz="1200" b="0" i="0" u="none">
                          <a:solidFill>
                            <a:srgbClr val="0070C0"/>
                          </a:solidFill>
                          <a:latin typeface="Franklin Gothic Book"/>
                          <a:ea typeface="Franklin Gothic Book"/>
                          <a:cs typeface="Franklin Gothic Book"/>
                        </a:rPr>
                        <a:t>1993</a:t>
                      </a:r>
                      <a:endParaRPr/>
                    </a:p>
                  </a:txBody>
                  <a:tcPr anchor="ctr"/>
                </a:tc>
                <a:tc>
                  <a:txBody>
                    <a:bodyPr/>
                    <a:p>
                      <a:pPr algn="ctr">
                        <a:defRPr/>
                      </a:pPr>
                      <a:r>
                        <a:rPr sz="1200" b="0" i="0" u="none">
                          <a:solidFill>
                            <a:srgbClr val="0070C0"/>
                          </a:solidFill>
                          <a:latin typeface="Franklin Gothic Book"/>
                          <a:ea typeface="Franklin Gothic Book"/>
                          <a:cs typeface="Franklin Gothic Book"/>
                        </a:rPr>
                        <a:t>УВМ</a:t>
                      </a:r>
                      <a:endParaRPr/>
                    </a:p>
                  </a:txBody>
                  <a:tcPr anchor="ctr"/>
                </a:tc>
              </a:tr>
            </a:tbl>
          </a:graphicData>
        </a:graphic>
      </p:graphicFrame>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p14:dur="2000" advClick="1"/>
    </mc:Choice>
    <mc:Fallback>
      <p:transition advClick="1"/>
    </mc:Fallback>
  </mc:AlternateContent>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1_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Arial"/>
        <a:cs typeface="Arial"/>
      </a:majorFont>
      <a:minorFont>
        <a:latin typeface="Calibri"/>
        <a:ea typeface="Arial"/>
        <a:cs typeface="Arial"/>
      </a:minorFont>
    </a:fontScheme>
    <a:fmtScheme name="Тема 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2.xml><?xml version="1.0" encoding="utf-8"?>
<a:theme xmlns:a="http://schemas.openxmlformats.org/drawingml/2006/main" xmlns:r="http://schemas.openxmlformats.org/officeDocument/2006/relationships" xmlns:p="http://schemas.openxmlformats.org/presentationml/2006/main" name="12_Firm Format - Russian">
  <a:themeElements>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fontScheme name="Firm Format - Russian">
      <a:majorFont>
        <a:latin typeface="Arial"/>
        <a:ea typeface="Arial"/>
        <a:cs typeface="Arial"/>
      </a:majorFont>
      <a:minorFont>
        <a:latin typeface="Arial"/>
        <a:ea typeface="Arial"/>
        <a:cs typeface="Arial"/>
      </a:minorFont>
    </a:fontScheme>
    <a:fmtScheme name="Стандартная">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raClrScheme>
      <a:clrScheme name="Firm Format - Russia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 Russian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3">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Firm Format - Russian 4">
        <a:dk1>
          <a:srgbClr val="000000"/>
        </a:dk1>
        <a:lt1>
          <a:srgbClr val="FFFFFF"/>
        </a:lt1>
        <a:dk2>
          <a:srgbClr val="002960"/>
        </a:dk2>
        <a:lt2>
          <a:srgbClr val="FFFFFF"/>
        </a:lt2>
        <a:accent1>
          <a:srgbClr val="ACD5F2"/>
        </a:accent1>
        <a:accent2>
          <a:srgbClr val="43C7F4"/>
        </a:accent2>
        <a:accent3>
          <a:srgbClr val="FFFFFF"/>
        </a:accent3>
        <a:accent4>
          <a:srgbClr val="000000"/>
        </a:accent4>
        <a:accent5>
          <a:srgbClr val="D2E7F7"/>
        </a:accent5>
        <a:accent6>
          <a:srgbClr val="3CB4DD"/>
        </a:accent6>
        <a:hlink>
          <a:srgbClr val="ED1C24"/>
        </a:hlink>
        <a:folHlink>
          <a:srgbClr val="00296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Firm Format - Russian</Template>
  <TotalTime>0</TotalTime>
  <Words>0</Words>
  <Application>Р7-Офис/2025.4.1.1604</Application>
  <DocSecurity>0</DocSecurity>
  <PresentationFormat>Произвольный</PresentationFormat>
  <Paragraphs>0</Paragraphs>
  <Slides>2</Slides>
  <Notes>2</Notes>
  <HiddenSlides>0</HiddenSlides>
  <MMClips>2</MMClips>
  <ScaleCrop>0</ScaleCrop>
  <HeadingPairs>
    <vt:vector size="4" baseType="variant">
      <vt:variant>
        <vt:lpstr>Theme</vt:lpstr>
      </vt:variant>
      <vt:variant>
        <vt:i4>2</vt:i4>
      </vt:variant>
      <vt:variant>
        <vt:lpstr>Slide Titles</vt:lpstr>
      </vt:variant>
      <vt:variant>
        <vt:i4>2</vt:i4>
      </vt:variant>
    </vt:vector>
  </HeadingPairs>
  <TitlesOfParts>
    <vt:vector size="4" baseType="lpstr">
      <vt:lpstr>Theme 1</vt:lpstr>
      <vt:lpstr>Theme 2</vt:lpstr>
      <vt:lpstr>Slide 1</vt:lpstr>
      <vt:lpstr>Slide 2</vt:lpstr>
    </vt:vector>
  </TitlesOfParts>
  <Manager/>
  <Company>Corporate</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Название документа</dc:title>
  <dc:subject/>
  <dc:creator>Elena Yaropolova</dc:creator>
  <cp:keywords/>
  <dc:description/>
  <dc:identifier/>
  <dc:language/>
  <cp:lastModifiedBy>achernaya</cp:lastModifiedBy>
  <cp:revision>2082</cp:revision>
  <dcterms:created xsi:type="dcterms:W3CDTF">2011-08-01T11:25:54Z</dcterms:created>
  <dcterms:modified xsi:type="dcterms:W3CDTF">2026-01-16T13:27:59Z</dcterms:modified>
  <cp:category/>
  <cp:contentStatus/>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niversal Objects">
    <vt:bool>true</vt:bool>
  </property>
  <property fmtid="{D5CDD505-2E9C-101B-9397-08002B2CF9AE}" pid="3" name="McKPaperSize">
    <vt:lpwstr>A4</vt:lpwstr>
  </property>
  <property fmtid="{D5CDD505-2E9C-101B-9397-08002B2CF9AE}" pid="4" name="NotesPageLayout">
    <vt:lpwstr>Message</vt:lpwstr>
  </property>
  <property fmtid="{D5CDD505-2E9C-101B-9397-08002B2CF9AE}" pid="5" name="Final">
    <vt:bool>true</vt:bool>
  </property>
  <property fmtid="{D5CDD505-2E9C-101B-9397-08002B2CF9AE}" pid="6" name="Title">
    <vt:lpwstr>Название документа</vt:lpwstr>
  </property>
  <property fmtid="{D5CDD505-2E9C-101B-9397-08002B2CF9AE}" pid="7" name="Event">
    <vt:lpwstr/>
  </property>
  <property fmtid="{D5CDD505-2E9C-101B-9397-08002B2CF9AE}" pid="8" name="Delivery Date">
    <vt:lpwstr>МОСКВА, 2011</vt:lpwstr>
  </property>
  <property fmtid="{D5CDD505-2E9C-101B-9397-08002B2CF9AE}" pid="9" name="DocID">
    <vt:lpwstr/>
  </property>
  <property fmtid="{D5CDD505-2E9C-101B-9397-08002B2CF9AE}" pid="10" name="DocIDinTitle">
    <vt:bool>false</vt:bool>
  </property>
  <property fmtid="{D5CDD505-2E9C-101B-9397-08002B2CF9AE}" pid="11" name="DocIDinSlide">
    <vt:bool>false</vt:bool>
  </property>
  <property fmtid="{D5CDD505-2E9C-101B-9397-08002B2CF9AE}" pid="12" name="DocIDPosition">
    <vt:i4>1</vt:i4>
  </property>
  <property fmtid="{D5CDD505-2E9C-101B-9397-08002B2CF9AE}" pid="13" name="ContentTypeId">
    <vt:lpwstr>0x010100040B13004C29BC45B03177EA028B73F0</vt:lpwstr>
  </property>
  <property fmtid="{D5CDD505-2E9C-101B-9397-08002B2CF9AE}" pid="14" name="_dlc_DocIdItemGuid">
    <vt:lpwstr>53dec5f6-3779-47a5-9bb0-f60d3195be8c</vt:lpwstr>
  </property>
</Properties>
</file>